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жизнь, поэзия и судьба России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Поэтесса, чьи стихи стали голосом памяти, боли и достоинства.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восьмиклассникам читать Ахматову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говорит о любви, потере и силе характера простыми, точными словами. Её стихи помогают увидеть, как личные чувства человека связаны с историей страны и почему память о прошлом так важна.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путь Ахматовой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1889 — рождение в Одессе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Горенко родилась 11 июня 1889 года и провела детство в Царском Селе, рядом с культурной средой Петербурга.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и первые стихи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училась в Киеве и на Высших женских курсах, рано начала писать стихи и выбрала литературное имя Ахматова.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1910-х годов Ахматова уже входила в литературную среду и готовилась к своему первому успеху в печати.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 и литературный круг Ахматовой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двух поэтов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1910 году Анна Ахматова вышла замуж за Николая Гумилёва. Их союз оказался связан не только с личной жизнью, но и с петербургской литературной средой, где обсуждали стихи, новые журналы и пути русской поэзии.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Имя, ставшее судьбой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псевдоним Ахматова был связан с семейной легендой по материнской линии. Он звучал необычно и запоминался сразу, а позже стал неотделим от её поэтического образа и места в русской культуре.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«Вечер» вышел в 1912 году и сразу привлёк внимание читателей. В нём уже слышен точный, сдержанный голос Ахматовой и её умение передавать чувство без лишних слов.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и признание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«Чётки» в 1914 году укрепили её славу. Книга показала, что Ахматова умеет говорить о любви и разлуке так, будто рассказывает о самом близком и понятном каждому человеку.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лирика Ахматовой основана на короткой фразе, выразительной детали и живой интонации. Благодаря этому переживания героини звучат просто, но очень убедительно.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дата связана не только с её биографией, но и с историей страны.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Ахматовой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прожила жизнь, в которой личная судьба постоянно пересекалась с событиями России XX 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из школьного курса литературы: 1889, 1912, 1914, 1921, 1930-е, 1941–1944, 1966.
</a:t>
            </a:r>
            <a:endParaRPr lang="en-US" sz="5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«Реквием»: поэма о репрессиях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ожидание у тюремных стен, страх за близких и материнская боль. Личное переживание в поэме превращается в голос целого народа, который не может забыть страдание.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создавалась в 1935–1940 годах, когда в стране шли массовые репрессии. Ахматова показала не отдельный случай, а общую человеческую беду, пережитую тысячами семей.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«Реквием» долго не печатали в СССР, и это усилило его значение. Произведение стало символом памяти о времени, когда слово поэта было особенно смелым и ответственным.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04716"/>
            <a:ext cx="271200" cy="24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в годы войны и блокады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в стихах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Ленинграда у Ахматовой связан не только с городом, но и с испытанием человеческой стойкости. В её строках слышны тревога, ожидание и вера в то, что город выстоит.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стихи Ахматовой не остаются только наблюдением со стороны. Она говорит от имени человека, который чувствует долг перед страной и перед теми, кто переживает беду вместе с ней.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духа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тяжёлые годы Ахматова сохраняла сдержанный, собранный тон. Благодаря этому её поэзия звучит как знак внутренней опоры, а не как жалоба или отчаяние.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военное время её стихи помогали сохранять надежду и человеческое достоинство. Они напоминали, что память, верность и мужество не исчезают даже в самые трудные дни.
</a:t>
            </a:r>
            <a:endParaRPr lang="en-US" sz="8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показывают, как менялись интонация, темы и художественная строгость её поэзии.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книги Ахматовой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ранней лирики к более строгой и зрелой поэзии видно, как вместе с эпохой менялся её художественный голос.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Указанные в школьной программе даты издания сборников Ахматовой.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она — лирическая героиня Ахматовой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голос с внутренней силой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Ахматовой кажется живой и близкой: она помнит, переживает, держит себя с достоинством. В её словах слышны гордость, боль и спокойная сила.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детали и глубина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часто использует жест, взгляд или одну бытовую деталь вместо длинного объяснения. Из таких точных штрихов рождается ясное и очень убедительное чувство.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стихотворение Ахматовой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личного переживания к обобщению в поэзии Анны Ахматовой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пишет короткими, точными строками, где каждое слово работает на смысл. Из-за этой сдержанности стихотворение звучит ясно и запоминается даже после первого чтения.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образы чаще всего связаны с обычной жизнью: жестом, взглядом, письмом, комнатой, дорогой. Повседневная деталь у поэтессы помогает глубже понять сильное чувство.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заметны паузы, повторы и разговорная интонация. Они создают впечатление живой речи, будто читатель слышит не отвлечённый рассказ, а признание конкретного человека.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избегает лишних украшений, но сохраняет эмоциональную точность. Поэтому даже небольшое стихотворение у неё оставляет ощущение внутренней силы и большой пережитой правды.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поэзии Ахматовой
</a:t>
            </a:r>
            <a:endParaRPr lang="en-US" sz="22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стихотворениях темы соединяются между собой и часто переходят одна в другую.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Ахматовой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пять тем равны по значимости и вместе создают цельный, узнаваемый мир поэзии Ахматовой.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обзора лирики А. А. Ахматовой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1920-х годов публикации Ахматовой почти исчезли из печати. Для поэта это означало не только творческую изоляцию, но и постоянную невозможность свободно говорить с читателем.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Аресты сына, Льва Гумилёва, стали для Ахматовой тяжёлым личным испытанием. В её жизни страх за близкого человека соединился с постоянным ожиданием новой беды.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жила под давлением цензуры и официального осуждения. Однако она не отказалась от своего голоса и продолжала писать, даже когда стихи нельзя было печатать.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биография показывает, как частная судьба может стать частью общей трагедии эпохи. Через личную боль Ахматова сумела передать опыт целого поколения.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жизни: запреты, аресты, потери
</a:t>
            </a:r>
            <a:endParaRPr lang="en-US" sz="22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Ахматовой в России и в мире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поэта, которого замалчивали, — в классика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1946 году Ахматову подвергли резкой официальной критике, но время изменило оценку её творчества. Позднее её стали читать как одного из самых глубоких русских поэтов XX века. Её стихи вновь вошли в книги, учебники и научные исследования.
</a:t>
            </a:r>
            <a:endParaRPr lang="en-US" sz="890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который услышали далеко за пределами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Ахматовой переводили на многие языки, поэтому её интонация стала понятна читателям разных стран. В мире её ценят за точность чувства, ясность мысли и умение говорить о личной боли как о человеческом опыте.
</a:t>
            </a:r>
            <a:endParaRPr lang="en-US" sz="9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и Серебряный век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вошла в Серебряный век как поэтесса, чьи стихи соединяли красоту формы и внутреннюю строгость. Её голос выделялся спокойной силой и необыкновенной точностью выражения.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была связана с акмеизмом — направлением, которое стремилось к ясности, предметности и точному слову. Важны были не туманные намёки, а конкретный образ и смысловая чёткость.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Ахматовой были Николай Гумилёв, Осип Мандельштам и другие авторы эпохи. Вместе они создали особую литературную среду, где поэзия стала более собранной и выразительной.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318897"/>
            <a:ext cx="4039800" cy="19189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помогают увидеть разные стороны её поэзии: от любовной лирики до исторической памяти.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Ахматовой, которые часто изучают в школе
</a:t>
            </a:r>
            <a:endParaRPr lang="en-US" sz="2376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чтении рядом стоят любовная лирика, философские стихи и произведения о трагической истории страны.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 и изучаемые тексты А. А. Ахматовой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судьба и творчество Ахматовой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поэтического развития Анны Ахматовой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44056"/>
            <a:ext cx="274800" cy="219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901469"/>
            <a:ext cx="274800" cy="24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76128" y="4219153"/>
            <a:ext cx="252000" cy="28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 Ахматовой сегодня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программе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Ахматовой изучают на уроках литературы, потому что они помогают говорить о чувствах просто и точно. Для учеников её поэзия становится разговором о совести, памяти и человеческом достоинстве.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библиотеках и исследованиях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Ахматовой читают в библиотеках, а её тексты часто разбирают литературоведы. Учёных привлекают её образность, ясный стиль и умение соединять личную историю с историей страны.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памятные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Ахматовой связано с музеями, мемориальными адресами и литературными маршрутами. Эти места помогают увидеть поэта не только как автора, но и как живого человека своей эпохи.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Ахматову продолжают цитировать, потому что её стихи звучат современно даже спустя десятилетия. В них по-прежнему слышны сила слова, внутренняя стойкость и уважение к памяти.
</a:t>
            </a:r>
            <a:endParaRPr lang="en-US" sz="8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остаётся современной, потому что её стихи говорят о вечных вещах без лишних слов. В них есть любовь, память, боль и стойкость — всё, что важно людям в любом времени.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Ахматова: поэт, которого читают и сегодня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2026-05-19T06:13:03Z</dcterms:created>
  <dcterms:modified xsi:type="dcterms:W3CDTF">2026-05-19T06:13:03Z</dcterms:modified>
</cp:coreProperties>
</file>