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первые шаги в новый предмет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предмет открывает путь к простому общению, чтению и пониманию языка.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учебе, играх, музыке и интернете, поэтому пятикласснику важно уверенно узнавать знакомые слова и постепенно переходить от отдельных слов к коротким фразам и диалогам.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нужен уже в 5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 начальном уровне в 5 классе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знакомятся с алфавитом, произношением букв и новыми звуками. Это помогает правильно читать слова и не путать написание с произношением.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появляются опоры вроде I am, This is, I have got, It is, There is и can. С ними школьник быстро строит первые предложения без сложной грамматики.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читают короткие тексты, подписи и мини-диалоги. Они учатся находить знакомые слова, понимать общий смысл и отвечать на простые вопросы по содержанию.
</a:t>
            </a:r>
            <a:endParaRPr lang="en-US" sz="942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объединяют по темам: семья, школа, дом, еда, время и дни недели. Так легче запоминать лексику и сразу использовать ее в коротких высказываниях.
</a:t>
            </a:r>
            <a:endParaRPr lang="en-US" sz="1065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говорению: приветствию, представлению себя и короткому рассказу о себе. Это развивает уверенность и помогает использовать английский на практике.
</a:t>
            </a:r>
            <a:endParaRPr lang="en-US" sz="7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учебной активности на вводном этапе обучения английскому языку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 поддерживает все четыре направления и помогает быстрее узнавать слова в речи и 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получают чтение и говорение, а письмо и аудирование закрепляют результат и делают его устойчивым.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развиваются на уроках английского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звуки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двадцать шесть букв, и многие из них читаются не так, как ожидают русскоязычные ученики. Поэтому важно учить не только написание, но и звучание.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есть звуки, которых нет в русском языке, например [θ] и [ð]. Их удобно тренировать на знакомых словах think и this, повторяя медленно и четко.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часто путают A, E, I, O, U, H, C, G и Y. Эти буквы требуют особого внимания, потому что в словах они могут передавать разные звуки.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буквы, транскрипция и простые картинки помогают быстрее запомнить алфавит. Такая наглядность особенно полезна, когда ученик только начинает различать буквы и звуки.
</a:t>
            </a:r>
            <a:endParaRPr lang="en-US" sz="8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 лучше усваивается вместе с короткой фразой: так новые слова сразу переходят в речь.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начального этапа изучения английского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тема опирается на короткие слова и готовые речевые образцы.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темы первого года изучения английского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 в простом диалоге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короткого приветствия: Hello! или Good morning! Такие формулы помогают начать разговор спокойно и без лишней сложности.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are you? учит отвечать вежливо и кратко. На этом этапе достаточно простых ответов, которые ученик может быстро запомнить и использовать на уроке.
</a:t>
            </a:r>
            <a:endParaRPr lang="en-US" sz="889" dirty="0"/>
          </a:p>
        </p:txBody>
      </p:sp>
      <p:sp>
        <p:nvSpPr>
          <p:cNvPr id="13" name="Text 4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My name is… и I am… помогают назвать себя, возраст и класс. Это первые шаги к самостоятельному общению без заучивания длинных текстов.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you, sorry и goodbye входят в базовый словарь с самого начала. Они делают даже очень короткий диалог понятным, доброжелательным и естественным.
</a:t>
            </a:r>
            <a:endParaRPr lang="en-US" sz="889" dirty="0"/>
          </a:p>
        </p:txBody>
      </p:sp>
      <p:sp>
        <p:nvSpPr>
          <p:cNvPr id="15" name="Text 6"/>
          <p:cNvSpPr txBox="1"/>
          <p:nvPr/>
        </p:nvSpPr>
        <p:spPr>
          <a:xfrm>
            <a:off x="2936837" y="4076499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разыгрывают диалоги в парах, меняя имя, возраст и ответ на приветствие. Так фразы закрепляются быстрее и звучат увереннее.
</a:t>
            </a:r>
            <a:endParaRPr lang="en-US" sz="8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короткий рассказ из знакомых слов и простых моделей.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первое устное высказывание на английском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возраст и простые сведения о себе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 1 до 20 нужны для возраста, номеров, количества предметов и дат. Они часто встречаются в устных ответах и простых письменных упражнениях.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How many pens? или I have got two books показывают, как число связано с вещами вокруг ученика. Это делает новые слова более понятными и живыми.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What number? и похожие задания закрепляют умение использовать числа в реальном общении. Ребенок не просто считает, а сообщает о себе и своем окружении.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класс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How old are you? школьник учится отвечать коротко: I am 11. Такая модель помогает быстро назвать возраст и связать его с личной информацией.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учебного времени на вводном этапе обучения английскому языку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этапе особенно важны повторение слов и чтение вслух: они дают опору для дальнейшего письма и устных ответов.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уходит на лексику и чтение, потому что именно они быстрее всего включают ученика в работу с языком.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темы уходит больше всего времени на старте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учебные принадлежности по-английски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учат названия предметов, которые используют каждый день: notebook, pencil, eraser, ruler, bag. Такие слова легко запоминаются, если сразу показывать их в классе или на картинке.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школы нужна не только для ответа, но и для выполнения заданий: открыть тетрадь, найти линейку, прочитать правило, подписать рисунок. Это снижает страх перед английским текстом.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важно быстро узнавать слова, связанные со школой: school, class, teacher, pupil, lesson, board. Они помогают понимать инструкции учителя и ориентироваться в привычной учебной ситуации.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учебными принадлежностями помогает связать английское слово с предметом без перевода. Такой способ особенно полезен на старте, когда ученику важно видеть, слышать и называть слово одновременно.
</a:t>
            </a:r>
            <a:endParaRPr lang="en-US" sz="10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учатся строить предложения с to be: I am a pupil, This is my book. Эта модель нужна для имени, возраста, состояния и простого описания предмета.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вводится have got, чтобы сказать о том, что у человека есть: I have got a sister, I have got two books. Она помогает говорить о себе и своей семье.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цвета и признаков предметов используется простая схема: It is red, My bag is blue. Так ученик соединяет знакомые слова в короткое, понятное предложение без сложной грамматики.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самостоятельные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модели повторяются в упражнениях, дети начинают сами составлять фразы по образцу. Постепенно они переходят от отдельных слов к коротким, но полным предложениям.
</a:t>
            </a:r>
            <a:endParaRPr lang="en-US" sz="111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первых предложений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26605"/>
            <a:ext cx="4374900" cy="1048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начального курса английского языка в 5 классе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новые слова объединяются в тематические группы и сразу закрепляются в коротком 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сокращают нагрузку на память: ученик запоминает слово вместе с контекстом и быстрее использует его в 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по темам «Цвета» и «Семья»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и подписи к картинкам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тексты обычно очень короткие: три–шесть предложений. Такой формат не перегружает ученика и позволяет сосредоточиться на знакомых словах, заголовке и общей теме.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мини-диалоги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подписи, короткие диалоги и задания на соотнесение слова с изображением учат видеть английский язык в реальных учебных ситуациях. Это делает чтение более практичным и понятным.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опоре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вслух по образцу, следят за интонацией и соотносят текст с картинкой. Иллюстрации помогают догадаться о значении незнакомых слов и быстрее понять смысл.
</a:t>
            </a:r>
            <a:endParaRPr lang="en-US" sz="949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не переводить каждое слово, а замечать повторяющиеся конструкции, имена и знакомые названия предметов. Так развивается навык понимать текст целиком.
</a:t>
            </a:r>
            <a:endParaRPr lang="en-US" sz="9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текст даже при наличии новых слов.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и перевода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начального курса английского языка, без точной статистики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учебные приёмы, которые чаще всего используют на старте: короткие повторы, наглядные опоры и практику в речи. Они легко встроить в обычный урок.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дают сочетание повторения, изображения и применения слова в контексте; одна только зубрёжка заметно слабее.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запоминать английские слова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 пятиклассников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звуков и букв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ученики нередко читают английское слово так, как оно пишется по-русски. Из-за этого возникают ошибки в произношении и трудности при чтении знакомых, но непривычных буквосочетаний.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структура фразы переносится в английский текст слишком прямо. Тогда появляются предложения вроде He have got или My bag blue, хотя в английском порядок слов должен быть другим.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без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показывают, какие конструкции ещё не закрепились. Если регулярно повторять образец и сразу использовать его в короткой речи, правильная модель запоминается значительно быстрее.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нужного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забыть to be в предложениях о возрасте, имени или состоянии: I 11 years old, My name Anna. Для английского языка такой пропуск особенно заметен.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игры и задания на уроке английского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строятся по готовому образцу и подходят для отработки приветствий, вопросов о возрасте и простых ответов. Они делают речь более естественной и снимают напряжение.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выбор правильной картинки развивают понимание слова на слух и при чтении. Ученику нужно быстро соотнести звучание, написание и значение, не теряя интерес к упражнению.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пары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повторять лексику, а работа в парах даёт каждому ученику возможность говорить. В такой форме дети не только вспоминают слова, но и сразу произносят их вслух.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песни с повторяющимися фразами помогают закрепить слова без однообразия. Ритм и многократное повторение делают запоминание легче, особенно если материал только начинает изучаться.
</a:t>
            </a:r>
            <a:endParaRPr lang="en-US" sz="10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Выучить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повторяет 5–10 новых слов, смотрит транскрипцию и проговаривает их вслух. Это помогает сразу связать написание, звучание и значение.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Прочитать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читает короткий текст или диалог, стараясь узнать знакомые слова и понять общий смысл. При необходимости полезно отметить трудные места карандашом.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обычно нужно написать 3–5 предложений по готовой модели. Такой шаг закрепляет грамматику и учит использовать новые слова в собственной 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и 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ещё раз произносит фразы, сверяет написание и исправляет ошибки. Небольшая, но регулярная практика даёт более устойчивый результат, чем редкие большие задания.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домашняя работа по английскому языку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классе: уверенный старт без спешки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осваивает английский постепенно: от букв и слов к простым фразам, чтению и диалогам. Регулярная практика, тематический словарь и понятные образцы делают этот путь спокойным и результативным.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2026-05-30T14:07:32Z</dcterms:created>
  <dcterms:modified xsi:type="dcterms:W3CDTF">2026-05-30T14:07:32Z</dcterms:modified>
</cp:coreProperties>
</file>