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увидеть, что в слове остаётся неизменным.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слова: что это и зачем её находить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основу слова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нужна, чтобы уверенно разбирать слова по составу, отличать форму слова от однокоренных слов и правильно находить окончание. Это важный шаг к пониманию, как язык изменяется и строится.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нужна, чтобы увидеть, какая часть слова сохраняется во всех его формах.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обычно выделяют две главные части, и основа показывает неизменяемую смысловую часть.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«Морфемика»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формы слова меняется окончание: стол, стола, столу, столом. Благодаря этому слово выражает разные грамматические значения, а основа остаётся общей.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окончание в слове
</a:t>
            </a:r>
            <a:endParaRPr lang="en-US" sz="3339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неизменяемых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неизменяемых слов окончания нет, поэтому всё слово является основой. Так устроены слова метро, пальто и кофе: их форма не изменяется.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 в разных словах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 и выделим окончание и основу.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быть общей для разных форм одного слова. У некоторых слов окончание нулевое, а у неизменяемых слов основа совпадает со словом целиком.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морфемный разбор слов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основу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морфемном разборе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основ по строению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основа состоит только из корня и не содержит дополнительных морфем. Примеры: дом-, лес-, сад-. Это самые простые основы для разбора.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неё входят не только корень, но и приставка, суффикс или оба элемента сразу. Примеры: школьн-, перепис-, лесник-.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словом-источником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основы можно понять, от какого слова она образована. Это помогает объяснить происхождение слова и его значение.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основы облегчает морфемный разбор и помогает не путать новые слова с формами одного и того же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родственных слов с общей основой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связаны с общим корнем, но их основы различаются по составу: к корню добавляются новые морфемы.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морфем в основе, тем сложнее слово по строению и тем сильнее меняется его значение.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морфемный разбор слов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изменяемых слов основа не включает окончание. Поэтому в формах трава, травы, траве, травой мы выделяем общую основу трав-.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изменить слово и посмотреть, какая часть меняется. Именно она и будет окончанием, а остальное — основой.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неизменяемых слов окончание отсутствует, поэтому основа совпадает со словом целиком. Так устроены слова вчера, очень, кафе и метро.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особенно важно при записи разбора в тетради. Оно помогает аккуратно выделять морфемы и не смешивать основу с окончанием.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 изменяемых и неизменяемых словах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дом, конь, день и стол форма именительного падежа единственного числа имеет нулевое окончание.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показывают, что нулевое окончание не пишется, но учитывается в разборе слова.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«Нулевое окончание»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основа сохраняется в разных формах слова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слова остаются связаны общим лексическим значением и одним корнем, поэтому их легко узнать в тексте.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сохраняется во всех формах, а грамматические различия выражаются окончанием.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слова «книга» из школьной морфемики.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выделении основы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принимать основу за корень и забывать, что к ней могут относиться приставка и суффикс. Поэтому сначала нужно выделить окончание, а уже потом анализировать оставшуюся часть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заметить нулевое окончание или, наоборот, включить его в основу. В слове берёза основа берёз-, а окончание а; это важно проверить при разборе.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основ и их строения
</a:t>
            </a:r>
            <a:endParaRPr lang="en-US" sz="3045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основа меняется по составу и звучанию.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совпадать с корнем, а может включать дополнительные морфемы; иногда в ней происходят чередования звуков.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«Основа слова» из школьного курса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узнать слово среди его форм: в словах лес, лесной, лесник, перелесок сохраняется общий смысл, связанный с лесом и всем, что с ним связано.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слов общая основа, легче увидеть их родство и понять, как одно значение развивается в новые слова. Это полезно для словарной работы и морфемного разбора.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форма слова может меняться, а смысловая опора остаётся узнаваемой. Именно поэтому основа важна не только для грамматики, но и для понимания значения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значение слова
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цепочка вокруг одной основы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цепочки помогают увидеть, как от одного слова образуются новые слова с разными оттенками значения.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служить опорой для словообразования: приставки и суффиксы расширяют семью однокоренных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примеры по теме «Основа слова».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 слова
</a:t>
            </a:r>
            <a:endParaRPr lang="en-US" sz="251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основана на школьном алгоритме морфемики.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словах вроде лес, мир, дом, кот и дуб основа совпадает с корнем, потому что в них нет приставок и суффиксов, усложняющих разбор.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удобны для первых упражнений: ребёнок быстро видит границу между словом и его смысловой частью и учится не добавлять лишние элементы в основу.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изменяется и при этом состоит только из корня, разбор получается особенно коротким. Это помогает уверенно начинать морфемный анализ без лишних трудностей.
</a:t>
            </a:r>
            <a:endParaRPr lang="en-US" sz="118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основа совпадает с корнем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 речи и письме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основы помогает правильно изменять слова по падежам, числам и временам. Когда основа ясна, легче подобрать нужную форму и не перепутать её с другой.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цепочке дом, дома, дому, домом основа дом- остаётся общей, а окончания меняются. Это удобно и при письме, и при проверке морфемного разбора в тетради.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найди основу слова
</a:t>
            </a:r>
            <a:endParaRPr lang="en-US" sz="298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насколько уверенно ты отделяешь окончание от основы.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определяется после выделения окончания; у неизменяемых слов она совпадает со словом целиком.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«Основа слова».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слова: что нужно запомнить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помогает увидеть главную часть слова без окончания, правильно разбирать его по морфемам и находить родственные слова. Это важный инструмент для грамотного чтения и письма.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2026-05-22T06:34:20Z</dcterms:created>
  <dcterms:modified xsi:type="dcterms:W3CDTF">2026-05-22T06:34:20Z</dcterms:modified>
</cp:coreProperties>
</file>