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Sympathising and encouraging in English: phrases and communication skills
</a:t>
            </a:r>
            <a:endParaRPr lang="en-US" sz="238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 поддержка в английском: как говорить тактично и убедительно.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выпускном классе особенно нужны слова, которые помогают поддержать одноклассника, снять напряжение и ответить тактично. Эта тема объединяет лексику, диалогическую практику и навыки уважительного общения на английском языке.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11 класса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meaning of sympathy and empathy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Sympathy выражает сочувствие к чужой трудности и показывает доброжелательное участие. В речи это обычно означает признание проблемы собеседника без попытки спорить с его чувствами или сразу давать советы.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Sympathy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Empathy означает более глубокое понимание переживаний другого человека. Говорящий старается мысленно встать на его место и увидеть ситуацию изнутри, поэтому ответ звучит внимательнее и точнее.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Empathy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близки по смыслу, но empathy обычно передаёт внутреннее понимание, а sympathy — более явное выражение сожаления и поддержки. В школьных диалогах оба варианта уместны.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употреблении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этой разницы помогает выбирать формулировки, которые не звучат холодно или формально. Так ученик может поддержать друга в ситуации стресса, конфликта или неудачи более естественно.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Encouragement as a communication strategy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Воодушевление помогает человеку почувствовать, что усилия не напрасны. Краткие фразы вроде You can do it или I believe in you укрепляют уверенность и снижают страх ошибки.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успех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encouragement часто звучат слова, связанные с возможностью и прогрессом: can, keep going, improving, still. Такой язык не давит, а показывает, что ситуация остаётся управляемой.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возможностей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часто выражается простыми фразами без длинных объяснений. Краткость делает ответ естественным, особенно в разговоре перед экзаменом, после поражения или в момент усталости.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Encouragement особенно полезно в учёбе, спорте, публичных выступлениях и повседневных трудностях. В этих случаях слова поддержки помогают человеку продолжать действие и не терять мотивацию.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Уместные ситуации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Non-verbal signals of support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зрительный контакт показывает внимание и уважение к собеседнику. Он помогает человеку почувствовать, что его слышат, а не просто ждут своей очереди говорить.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не перебивать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о проблеме, важно дать ему завершить мысль. Пауза, кивок и молчаливое внимание нередко поддерживают лучше, чем слишком быстрый комментарий.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Мягкий, ровный и не слишком громкий голос снижает напряжение. Даже простая фраза звучит теплее, если она произнесена без резкости, раздражения или спешки.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Неперекрещённые руки, развёрнутое положение корпуса и спокойные движения создают ощущение безопасности. В школьном разговоре такая поза делает поддержку более искренней и менее формальной.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listening in supportive dialogue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внимания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listening начинается с коротких реакций, которые показывают включённость: I see, right, go on. Такие реплики не прерывают собеседника и помогают ему продолжать рассказ.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вроде So you’re feeling stressed about the test? помогают проверить, правильно ли понято состояние человека. Это делает общение более точным и уважительным.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Перефразирование смысла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Перефразирование показывает, что слушающий не только слышит слова, но и понимает смысл сказанного. Такая реакция особенно полезна при тревоге, конфликте или неуверенности в себе.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признание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That sounds difficult или That must be frustrating признают переживание без давления и осуждения. Именно поэтому active listening часто становится основой supportive dialogue.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поддерживающего ответа на английском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школьного диалога, переписки и повседневного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phrases for sympathy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sorry to hear that — нейтральная и вежливая фраза, которая показывает участие без излишней драматичности. Она подходит для разговора о плохой оценке, ссоре или усталости.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must be hard помогает прямо назвать сложность ситуации. Такая формула не обесценивает переживание и оставляет собеседнику пространство, чтобы продолжить разговор при желании.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трудности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here for you подчёркивает присутствие и готовность выслушать. Эта реплика особенно уместна, когда человеку важно не решение сразу, а ощущение, что он не один.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be upset показывает, что говорящий замечает состояние собеседника. Такой ответ выглядит внимательным и помогает перейти от формального разговора к более искреннему общению.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отклик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your time — спокойная фраза, которая снимает давление и не требует немедленной реакции. Она полезна, когда человеку нужно собраться с мыслями или успокоиться.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паузу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Encouraging phrases that build confidence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You’ve made real progress показывает, что усилия замечены и уже дали результат. Такая формулировка особенно убедительна, когда человеку важно увидеть не только трудность, но и движение вперёд.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прогресс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trying поддерживает продолжение работы, не обещая лёгкого успеха. Фраза полезна там, где ценится настойчивость: в подготовке к экзамену, спорте или сложной задаче.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Подчеркнуть усилие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are improving помогает переключить внимание с ошибки на процесс обучения. Это снижает страх неудачи и делает следующий шаг более реалистичным и менее напряжённым.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Сфокусироваться на развитии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Believe in yourself работает лучше всего, когда она звучит рядом с конкретным наблюдением. Тогда поддержка кажется не абстрактной, а основанной на реальных возможностях человека.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Укрепить уверенность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challenge, but you can handle it соединяет честность и поддержку. Такая фраза особенно полезна перед выступлением, соревнованием или контрольной, когда требуется собранность.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вызов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895" y="1576525"/>
            <a:ext cx="397521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Supportive and unsupportive reactions: comparison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ситуация может получить резкий или поддерживающий отклик.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реплики признают чувство, снижают напряжение и делают разговор безопаснее.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общения на английском языке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supportive actions work best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учебной презентации,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особенно ценится поддержка, которая не ограничивается словами и даёт ощущение реального участия.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считаются active listening и practical help: они одновременно признают эмоции и помогают действием.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окна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старшеклассника стоят у окна в пустом коридоре после последнего урока. Один говорит тихо и смотрит на собеседника с заметным волнением, а второй не перебивает, лишь кивает и сохраняет спокойную дистанцию. Такое поведение делает поддержку убедительной без лишних слов.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беседа 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один ученик наклонился вперёд, чтобы лучше услышать друга, но не нарушает его личное пространство. Лицо остаётся внимательным, голос — спокойным, а поза — открытой. В этой сцене видно, что empathy проявляется через уважение и терпение.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Supportive body language in a school setting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difference between encouragement and empty praise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конкретику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воодушевление всегда связано с реальными действиями человека. Вместо расплывчатого одобрения оно отмечает усилие, прогресс или удачное решение, поэтому звучит убедительно и помогает двигаться дальше.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процессе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Encouragement поддерживает не только результат, но и путь к нему. Фразы о том, что человек усердно работал, стал точнее или справился с трудным моментом, придают уверенность без преувеличений.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похвала быстро слабеет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реплики вроде «Ты молодец» без контекста со временем теряют силу. Они не показывают, что именно получилось, и поэтому не помогают понять, как повторить успех в следующий раз.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становится реальнее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encouragement делает задачу выполнимой: оно признаёт уже сделанное и мягко подводит к новому усилию. Поэтому человек чувствует не давление, а ясную и достижимую перспективу.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supportive language changes the emotional state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учебной презентации,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поддержка может изменить то, как ученик воспринимает трудную ситуацию и собственные возможности.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поддержки снижается напряжение и растёт готовность говорить, обращаться за помощью и действовать 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these phrases are used at school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подготовки к устной части и контрольным supportive phrases помогают снизить тревогу, напомнить о подготовке и вернуть собеседнику ощущение контроля над ситуацией.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экзаменом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ссоре такие выражения помогают говорить спокойно, не обострять спор и предложить разговор, в котором обе стороны могут быть услышаны.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другом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командных заданиях сочувствие и воодушевление помогают распределять роли, поддерживать темп работы и предотвращать раздражение, когда кто-то устал или сомневается.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разговоре о профессии или поступлении поддерживающие фразы особенно важны: они помогают обсуждать выбор спокойно, без давления и с уважением к неопределённости.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будущее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ошибся у доски, поддержка позволяет сохранить достоинство, не застревать на неудаче и продолжить участие в уроке без лишнего стресса.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support requires an adult’s help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peer support к помощи взрослых в ситуациях риска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supportive communication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быстрые советы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ещё не успел высказаться, готовые советы звучат как игнорирование его чувств. Сначала нужно выслушать и признать переживание, а уже потом обсуждать возможные шаги.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обещание тайны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обещать полную secrecy, если есть риск для безопасности или серьёзное ухудшение состояния. В таких случаях важнее ответственность, чем формальное сохранение чужой просьбы.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 шутки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лёгкая ирония может быть воспринята как насмешка, если человек уязвим. В supportive communication важнее спокойный тон, чем эффектная фраза или попытка разрядить атмосферу.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 эмоций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«Это ерунда» или «Не переживай» не помогают, потому что отрицают реальность чувства. Более тактично признать трудность и дать понять, что реакция собеседника понятна.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«У других всё хуже» обесценивают проблему и заставляют собеседника закрыться. Поддержка должна относиться именно к его опыту, а не к чужим обстоятельствам.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phrases for different real-life situations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школьных ситуаций, 2025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поддержки особенно эффективны, когда они связаны с конкретным следующим шагом.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реплики не завершают разговор, а открывают его и подсказывают реалистичное действие.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this vocabulary develops through practice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 образцов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замечают, как supportive phrases звучат в готовых диалогах и коротких примерах. Это помогает связать новые выражения с конкретной ситуацией и интонацией.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Контролируемая тренировка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используют фразы в мини-диалогах и role-play, где ситуация задана заранее. На этом этапе важны точность, вежливость и уместный выбор слов.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Применение в классе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учащиеся начинают использовать эти модели в обсуждениях, парной работе и неформальном общении. Появляется навык быстро подбирать реакцию под эмоциональное состояние собеседника.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Устойчивый навык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делает supportive language естественной частью речи. Ученику легче поддержать человека спокойно, конкретно и тактично даже в неожиданной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 воодушевление в английском языке помогают не только быть вежливым, но и создавать доверие. Когда слова сочетаются с вниманием и спокойным тоном, общение становится более безопасным и зрелым.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takeaway: supportive English makes communication safer and stronger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2026-05-31T17:26:09Z</dcterms:created>
  <dcterms:modified xsi:type="dcterms:W3CDTF">2026-05-31T17:26:09Z</dcterms:modified>
</cp:coreProperties>
</file>