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«1984» Джорджа Оруэлла: антиутопия о власти, страхе и правде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мире, где за человеком следят, а правду переписывают.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«1984» важно читать сегодня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написал роман после войны, когда мир особенно ясно увидел цену диктатуры, пропаганды и страха. Книга стала классической антиутопией, потому что показывает не мечту о будущем, а опасность потери свободы.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Оруэлл и его писательская позиция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Оруэлл, настоящее имя Эрик Артур Блэр, был британским писателем и журналистом, который остро реагировал на политическую ложь и несправедливость.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точные слова помогают ясно мыслить, а искажение языка делает людей более уязвимыми для манипуляций и давления со стороны власти.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«1984» Оруэлл предупреждает: если общество откажется от правды и свободы, оно постепенно привыкнет к страху как к норме.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мир тотального контроля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 изображена как бедное и угрюмое государство, где серые улицы и плакаты постоянно напоминают о власти партии. Ощущение свободы здесь почти отсутствует.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Телеэкраны и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Телеэкраны не только сообщают новости, но и наблюдают за людьми. Из-за этого каждый жест может стать опасным, а личная жизнь почти исчезает.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Брат как символ власти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 «Большой Брат следит за тобой» напоминает, что человек никогда не остаётся один и должен контролировать даже собственные мысли.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лицо на плакатах превращается в знак самой партии. Через этот образ роман показывает, как власть использует страх и символы для подчинения.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Брат почти не действует как реальный персонаж, но его образ делают всесильным. Так власть кажется неприкосновенной и почти священной.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Послание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Большого Брата обращён ко всем жителям Океании. Он должен внушать мысль, что сопротивление бесполезно, а повиновение безопаснее.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 Океании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общества показывает неравенство не только в власти, но и в доступе к информации и образованию.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положение группы, тем меньше у неё влияния и больше повседневных трудностей.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романа Джорджа Оруэлла «1984»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Уинстон Смит: герой, который сомневается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Уинстон работает в Министерстве правды, где исправляет старые статьи и документы, чтобы они совпадали с текущей версией партии и не оставляли следов ошибок.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Уинстона начинается с простого сомнения: если прошлое можно менять, значит, партия может лгать и в настоящем.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противоречия, ведёт дневник и пытается сохранить личные воспоминания. Для него память становится способом не потерять связь с реальностью.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Джулия и личное сопротивление системе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Джулия внешне соблюдает правила партии, но выбирает тайную личную жизнь. Для неё важны свобода, простые удовольствия и право распоряжаться собой.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отношения с Уинстоном показывают, что любовь, доверие и близость становятся в Океании формой сопротивления, даже если это сопротивление кажется тихим.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система ломает Уинстона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романе показывает, как страх и давление постепенно уничтожают личную свободу.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министерства и их скрытый смысл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любви связано с наказаниями, допросами и полным подчинением. Здесь власть не убеждает, а заставляет бояться и повиноваться.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изобилия должно заботиться о достатке, но люди живут в нехватке. Названия учреждений звучат правильно, хотя означают противоположное.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правды занимается ложью: оно исправляет новости, книги и архивы, чтобы партия всегда выглядела безошибочной и правой.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мира отвечает не за мир, а за войну. Оно поддерживает постоянное напряжение, которое помогает власти удерживать людей в страхе.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партии и их смысл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лозунга партии показывают, как власть переворачивает значения слов и заставляет людей принимать противоречия как норму.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не объясняют мир, а подменяют логику. Они учат принимать ложь, поэтому становятся удобным инструментом власти.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Оруэлл, роман «1984»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Новояз: язык, который ограничивает мысль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 исчезновение слов, связанных со свободой, правдой и выбором. Без них бунт кажется почти невозможным, потому что для него не хватает точных выражений.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показывает: контроль над языком — это контроль над сознанием. Кто управляет словами, тот постепенно управляет тем, что люди считают допустимым и реальным.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Новояз создаётся не для общения, а для подчинения: партия убирает из языка лишние оттенки смысла, чтобы людям было труднее выражать сомнение, протест и сложные чувства.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 становится меньше, беднее становится и мышление. Человек всё ещё может чувствовать недовольство, но ему уже сложнее назвать его и оформить как самостоятельную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контроля над людьми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способы действуют вместе и усиливают друг друга, поэтому отдельному человеку почти невозможно увидеть полную картину происходящего.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 Океании строится не на одном приёме, а на системе. Чем меньше правды и выбора, тем легче удерживать власть.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Оруэлл, роман «1984»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переписывание прошлого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постоянно исправляет статьи, сообщения и фотографии, чтобы прошлое выглядело таким, каким его удобно представить сейчас. Так исчезает возможность сравнивать факты.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Уинстон понимает: если людям не на что опереться в памяти, они начинают сомневаться даже в собственном опыте. Ложь становится убедительной, когда её повторяют достаточно долго.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память в романе — это не просто воспоминания, а защита от полного подчинения. Сохраняя прошлое, человек сохраняет связь с правдой и самим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101: место самого сильного страха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101 страшна тем, что она обращена не к телу, а к самому уязвимому в человеке. Для Уинстона этот предел связан с крысами и паническим ужасом.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власть добивается не только признания, но и внутреннего слома. Человек соглашается на предательство, потому что страх оказывается сильнее любви, дружбы и собственного достоинства.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«1984»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давление на человека в романе начинается с власти, но быстро затрагивает речь, чувства, память и способность доверять.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романа — конфликт между властью и личностью. Остальные темы показывают, какими средствами система разрушает внутреннюю свободу.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Оруэлл, роман «1984»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2082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звучит как предупреждение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привычки к лжи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что ложь становится особенно опасной, когда люди перестают замечать её и привыкают считать нормой. Тогда правда исчезает почти незаметно.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Слежка меняет поведение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наблюдение заставляет человека следить за каждым словом и жестом. Из-за этого он начинает бояться не только наказания, но и собственных мыслей.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требует проверки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Оруэлл напоминает, что новости и слухи нельзя принимать бездумно. Если не проверять факты, легко поверить тем, кто сознательно искажает действительность.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нуждается в ответственности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учит, что свобода не сохраняется сама собой. Её нужно защищать вниманием, честностью и готовностью думать самостоятельно, даже когда это трудно.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в культуре и языке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«1984» стало одним из самых известных романов-антиутопий XX века и часто упоминается, когда говорят о контроле, цензуре и манипуляции общественным мнением.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«орвелловский» вошло в язык как обозначение ситуации, где власть скрывает правду, наблюдает за людьми и меняет смысл происходящего в своих интересах.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«Большой Брат» используют как символ постоянного надзора. Благодаря этому роман Оруэлла остаётся понятным и важным даже для современных читателей.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39656"/>
            <a:ext cx="4206300" cy="2010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романе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увидеть разные стороны жизни в Океании и понять, как партия воздействует на людей с помощью страха, веры, языка и личных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просто участвуют в сюжете: каждый из них показывает отдельный способ, которым партия управляет обществом и ломает личность.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Оруэлл, роман «1984»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«1984» — книга, которая учит не сдаваться правде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Оруэлла напоминает: опасна не только сила власти, но и молчаливое согласие с ложью. Без памяти, свободы мысли и честного языка человек быстро теряет себя.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2026-05-22T23:45:33Z</dcterms:created>
  <dcterms:modified xsi:type="dcterms:W3CDTF">2026-05-22T23:45:33Z</dcterms:modified>
</cp:coreProperties>
</file>