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Тёркин»: поэма о войне, человеке и народном характере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войне, о смелости и о силе простого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рождался «Василий Тёркин»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писал поэму во время войны, и каждая глава сразу звучала для фронта и тыла. Простая речь, живой юмор и правдивость сделали Тёркина близким читателям разных возрастов.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и его опыт военного времени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был военным корреспондентом и видел фронтовую жизнь не со стороны, а изнутри. Поэтому в поэме так точно переданы дорога, привал, холод и ожидание боя.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войну без прикрас: солдатский труд, усталость, страх и взаимовыручку. В центре внимания не подвиги ради славы, а ежедневное удержание жизни и человеческого достоинства.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наблюдения Твардовского сделали текст убедительным и очень живым. Читатель верит каждому эпизоду, потому что за ним стоит реальный опыт и внимательный взгляд очевидца.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Тёркин как собирательный образ солдата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многих бойцов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не связан с одной биографией и не копирует конкретного человека. В его характере соединены смелость, находчивость, простота и готовность поддержать товарища.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фронтового поколения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шутить в трудную минуту, переносить лишения и не терять внутренней собранности. Так Твардовский показывает образ солдата, которого уважали на фронте.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Тёркина в поэме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фронтовых эпизодов показывает, как характер героя крепнет в испытаниях.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поэмы: главы-эпизоды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фронтового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сразу вводит читателя в солдатскую жизнь: дорогу, усталость, разговоры и ожидание следующего испытания.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главы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глава звучит как отдельный рассказ. Благодаря этому текст читается легко и напоминает живую фронтовую беседу.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эпизоды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«Переправа», «Два солдата», «Гармонь» и «Смерть и воин» показывают разные стороны войны и характера героя.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Разрозненные эпизоды складываются в цельную картину войны, где важна не только битва, но и человек в ней.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поэмы и их смысл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помогают увидеть, как большая война раскрывается через отдельные человеческие судьбы.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эпизодах война показана через живой человеческий опыт, а не через абстрактные события.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«Василий Тёркин»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Тёркина в центре поэмы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в герое не показная храбрость, а умение поддержать других и сохранить спокойствие в трудный момент.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сила Тёркина держится на сочетании мужества, человечности и внутренней собранности.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«Василий Тёркин»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03833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черты и народная речь в поэме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прибаутки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часто звучат короткие народные выражения. Они делают речь героев понятной, выразительной и легко запоминающейся даже после первого чтения.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напевность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придают строкам ритм устного рассказа. Благодаря этому текст звучит естественно, словно его рассказывают вслух у костра или на привале.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выбирает простые слова и живую интонацию. Из-за этого Тёркин воспринимается не как книжный персонаж, а как настоящий солдат.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Частушечный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шутках и репликах чувствуется близость к народной песне. Такая интонация усиливает ощущение, что герой вырос из самой солдатской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как способ не сломаться на войне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самых трудных сценах смех становится знаком мужества. Он показывает, что солдат умеет сохранять внутреннюю свободу, даже когда вокруг холод, страх и усталость.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 Твардовского не скрывает опасность, а помогает пережить её. Шутка снимает напряжение, поддерживает товарищей и возвращает человеку уверенность в себе.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показывает фронт как повседневное испытание: холод, недосып, голод и усталость сопровождают солдат постоянно. Война здесь ощущается не как героическая картинка, а как тяжёлая работа на пределе сил.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есть ранения, отступления, потери и ожидание опасности. Эти эпизоды напоминают, что победа не даётся легко, а складывается из множества трудных шагов и личного мужества каждого бойца.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терпение, взаимовыручка и привычка не падать духом. Солдаты помогают друг другу, шутят, делятся последним — и именно это поддерживает их в самые тяжёлые моменты.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правдивый взгляд делает поэму особенно убедительной. Читатель понимает: за Победой стоят не громкие слова, а ежедневная стойкость, выдержка и готовность идти вперёд несмотря ни на что.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поэме без приукрашивания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поэмы и их связь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поэме не существуют отдельно: они постоянно переплетаются в одном фронтовом опыте солдата.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текста — стойкость человека; её поддерживают дружба, юмор и чувство Родины, а память придаёт всему происходящему исторический смысл.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Твардовский, поэма «Василий Тёркин» (1942–1945), тематический анализ 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поэме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Твардовского связана не с лозунгами, а с простыми вещами: домом, дорогой, полем, родными голосами. Поэтому чувство любви к стране звучит очень естественно и по-человечески.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солдата Родина — это всё, что он защищает на фронте и что надеется увидеть после войны. Через такие детали патриотизм становится личным переживанием, а не отвлечённой идеей.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образ Родины в поэме близок школьнику: его легко понять через знакомые чувства — тоску по дому, уважение к близким и желание сохранить мирную жизнь.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костёр и мороз: природа тоже испытывает солдата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в поэме не просто фон, а часть испытания. Снег, холодный ветер и мороз мешают идти, а костёр на привале становится знаком тепла, надежды и короткого отдыха перед новым рывком вперёд.
</a:t>
            </a:r>
            <a:endParaRPr lang="en-US" sz="89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Привал перед боем: тишина, в которой слышна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привале солдаты едят, молчат, разговаривают и собираются с силами. Эти минуты показывают, как война входит в самый обычный распорядок дня. В бытовых сценах особенно заметны усталость, терпение и товарищеская поддержка.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Шинель, сапоги и котелок: фронт начинается с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в поэме сразу создают образ военной дороги. Шинель греет, сапоги стёрты, котелок нужен для еды, а каждый привал становится маленькой передышкой между тяжёлыми переходами. Через такие детали фронт выглядит настоящим и близким.
</a:t>
            </a:r>
            <a:endParaRPr lang="en-US" sz="791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Солдатский быт в подробностях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Тёркин стал любимым героем читателей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образа в поэме: от простого языка к живому, запоминающемуся герою фронтовой правды.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поэмы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почувствовать движение фронтовой дороги: текст будто звучит в живом разговоре и легко запоминается.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медленные участки речи создают напряжение и разрядку, поэтому поэма звучит естественно, выразительно и очень динамично.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Твардовский, поэма «Василий Тёркин»; анализ ритма и интонации 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242" y="2202924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6442" y="219009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9317" y="2190090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как часть культурной памяти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входит в школьную программу и помогает говорить с детьми о войне через понятный сюжет, живой язык и образ героя, близкого обычному человеку.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сохранил интонацию людей, переживших тяжёлые военные годы. Поэтому он воспринимается не только как литература, но и как свидетельство эпохи.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достоинстве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в трудные времена особенно важны честь, взаимное уважение и стойкость. Эти ценности остаются важными и для новых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поэма современному читателю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в тяжёлые времена сохраняются сила характера, взаимопомощь и память о прошлом.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учит, что сила человека связана не только со смелостью, но и с характером, поддержкой товарищей и ответственностью перед прошлым.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Твардовский, «Василий Тёркин»; обобщение содержания произведения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в чтении восьмиклассников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восьмиклассников поэма особенно важна тем, что говорит о мужестве без пафоса. Она показывает, как в трудных условиях человек может оставаться честным, добрым и собранным.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 ценность дружбы, ответственности и уважения к прошлому. Эти качества понятны школьникам, потому что встречаются в обычной жизни, а не только на войне.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интересен современному читателю ещё и потому, что его сила не выглядит недосягаемой. Он не идеален, но трудолюбив, сметлив и умеет поддержать других, а значит, остаётся близким и понятным.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живой образ народа и Победы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соединяет правду войны, народную речь и веру в человека. Поэма напоминает, что Победа рождается из стойкости, взаимовыручки, терпения и любви к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2026-05-19T06:53:22Z</dcterms:created>
  <dcterms:modified xsi:type="dcterms:W3CDTF">2026-05-19T06:53:22Z</dcterms:modified>
</cp:coreProperties>
</file>