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история о щенке, который вызывает улыбку и тепло.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Михалков «Щенок»: весёлое стихотворение о маленьком питомце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Владимирович Михалков умел говорить с детьми просто и с доброй улыбкой. «Щенок» легко читать вслух: короткие строки, ясные слова и смешная история сразу увлекают первоклассников.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и стихотворение для младших школьников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щенок в стихотворении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и шустрый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ещё совсем крошка, но уже везде успевает. Он не сидит на месте, всё исследует и сразу привлекает внимание своей живостью.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 исследователь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интересно буквально всё: угол комнаты, вещи вокруг, следы и движения людей. От этого его поведение выглядит смешно и очень по-детски.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Неловкость щенка не раздражает, а вызывает улыбку. Он действует слишком быстро и неуклюже, поэтому кажется трогательным и по-настоящему милым.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на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учится, ошибается и нуждается в помощи, как маленький ребёнок. Именно поэтому он близок детям и легко вызывает симпатию.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Появление щенка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читателем возникает маленький питомец в знакомом домашнем мире. Сразу чувствуется, что он готов устроить вокруг себя весёлую суету.
</a:t>
            </a:r>
            <a:endParaRPr lang="en-US" sz="117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Исследование вокруг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начинает всё нюхать, трогать и изучать. Ему интересно каждое движение, поэтому обычное пространство быстро превращается в место забавных открытий.
</a:t>
            </a:r>
            <a:endParaRPr lang="en-US" sz="1109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Смешная неловкость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своей торопливости герой попадает в комичную ситуацию. Его движения становятся поводом для улыбки, а не для строгости.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Тёплый финал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завершается добрым отношением к щенку. После его проделок остаются не обида, а ласка, внимание и радость общения.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стихотворение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как смешной герой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комочек в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легко представить маленького щенка в доме: он бегает между предметами, вертится и всё время что-то ищет. Такая сцена выглядит живо и смешно. На рисунке важно показать его мягкую шерсть, маленький рост и удивлённый взгляд.
</a:t>
            </a:r>
            <a:endParaRPr lang="en-US" sz="1017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Озорник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щенок кажется особенно подвижным: он мчится по траве, обнюхивает следы и никак не может усидеть спокойно. Его хочется рисовать в движении. Хорошо смотрятся распахнутые уши, поднятый хвост и весёлое выражение мордочки.
</a:t>
            </a:r>
            <a:endParaRPr lang="en-US" sz="1086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и взрослые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взрослыми щенок выглядит ещё смешнее: он может путаться под ногами, крутиться и заглядывать в лицо. Такой эпизод показывает не только юмор, но и доброту. На иллюстрации важно передать заботу и мягкую улыбку людей.
</a:t>
            </a:r>
            <a:endParaRPr lang="en-US" sz="10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ещё только растёт, поэтому ему трудно сразу быть аккуратным и послушным. Он часто действует наугад, как маленький ребёнок, которому всё нужно объяснять спокойно и терпеливо.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видно, что питомца нельзя строго наказывать за смешные проделки. Ему важнее ласка, внимание и помощь взрослых, чтобы он чувствовал себя в безопасности и учился правильно вести себя.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щенке — это не только кормление и уход. Это ещё и доброе отношение, спокойный голос и готовность понять его шалости, пока он привыкает к дому.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щенку нужна забота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чувствуется лёгкость и доброжелательность. Читателю сразу понятно: перед ним не строгая история, а весёлый рассказ о маленьком герое.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здесь мягкий и тёплый. Щенок смешит не грубостью, а своей детской неловкостью, поэтому смех получается добрым, без насмешки.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шумных эпизодах нет тревоги. Всё происходит в уютной, спокойной обстановке, где маленькому питомцу рады и готовы его простить.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светлое чувство. Хочется улыбнуться, представить пушистого щенка и ещё раз почувствовать тёплое отношение автора к нему.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выбирает простые слова, которые ребёнок легко понимает и сразу представляет. Благодаря этому стихотворение звучит естественно, словно короткий рассказ о знакомом домашнем событии.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 фразы делают стихотворение живым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коротких и точных действий создают ощущение движения: щенок не просто стоит, а постоянно что-то делает. Из-за этого текст читается бодро и ритмично.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звучные слова помогают услышать весёлый ритм. Стихотворение будто само подсказывает интонацию, поэтому его приятно читать вслух и слушать.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10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сложных слов и длинных объяснений. Детям легко понять смысл с первого чтения и быстро удержать его в памяти.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движения щенка, его неловкость и живость сразу рисуют образ в голове. Такие подробности помогают быстро вспомнить содержание.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двор и привычные предметы делают текст близким к повседневной жизни. Ребёнку легко представить всё происходящее как знакомую картину.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звучание и короткие строки делают чтение удобным. Благодаря ритму стихотворение легко повторять и пересказывать своими словами.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человека и животного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щенком особенно ясно видны доверие, забота и радость общения. Такой образ помогает ребёнку понять, что питомец требует любви и бережного отношения.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как герой детского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щенок выглядит не просто домашним животным, а настоящим героем маленькой истории. Он смешной, подвижный и сразу запоминается детям.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питомец в детской литературе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звучит спокойно и доброжелательно: он не осуждает щенка, а с улыбкой наблюдает за его проделками и маленькими ошибками.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взрослый взгляд делает стихотворение мягким и тёплым. Даже смешные моменты воспринимаются как добрые шалости, а не как повод для строгости.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кажется маленьким, несмышлёным, но очень милым героем, к которому хочется отнестись терпеливо, ласково и с пониманием.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чувствуется рассказчик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стихотворение воспринимается как весёлая история из обычной жизни, а не как что-то сложное или далёкое.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простые детали помогают первокласснику не теряться в тексте. Сразу понятно, кто действует и где разворачиваются события.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знакомые детям действия: щенок бегает, прыгает, ищет и шалит. Из-за этого сюжет легко представить, будто он происходит рядом с нами.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легко узнать привычные предметы: дом, двор, игрушки, следы, лапы. Они создают ясную и очень наглядную картину.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детям действия и предметы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стихотворении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обычного дня щенка возникает весёлый и добрый сюжет.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питомец приносит в дом радость и оживляет обычный день, но ему ещё нужны внимание, терпение и добрый уход со стороны взрослых.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щенок только учится, поэтому его нельзя строго наказывать за неловкость и забавные шалости.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показывает, что ласка, забота и понимание делают отношения с животным тёплыми, а сам дом — уютнее и веселее.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яркий рисунок с пушистым щенком в комнате или во дворе, где видны его следы, игрушки и смешная суетливая поза.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настроения стоит выбрать тёплые цвета: жёлтый, коричневый и голубой. Они помогут передать доброту, движение и лёгкий юмор стихотворения.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подойдёт к стихотворению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видели щенка дома, у друзей или во дворе. Поэтому стихотворение сразу кажется знакомым и понятным.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близка детям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радость встречи с животным, удивление от его поведения и смешные моменты, которые легко вызвать улыбку.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ненавязчиво напоминает: с маленьким питомцем нужно быть осторожным, терпеливым и ласковым, как с младшим другом.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4650" y="150778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 фразы быстро задают ритм. Читать их легко, будто слушаешь живой разговор о маленьком щенке.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12500" y="2456225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
</a:t>
            </a:r>
            <a:pPr algn="r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и забавные моменты делают чтение выразительным. В них хочется менять интонацию и передавать удивление, улыбку и доброту.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94650" y="3386545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впечатление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тёплое чувство. Ритм помогает запомнить стихотворение, а спокойное звучание делает его особенно приятным для слуха.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394500" cy="14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приятно читать вслух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 лет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Сергее Владимировиче Михалкове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прожил Сергей Михалков, оставив множество добрых и понятных детям произведений.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творческая жизнь помогла поэту говорить о детях, животных и обычных событиях просто, тепло и с улыбкой.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312" y="1642900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737" y="1642900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87" y="3155850"/>
            <a:ext cx="169838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6312" y="3155850"/>
            <a:ext cx="169838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запомнить стихотворение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герой стихотворения. Слово сразу напоминает о маленьком, живом и очень подвижном питомце, вокруг которого строится весь сюжет.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 помогают представить забавные движения щенка. Благодаря юмору стихотворение читается легко и вызывает добрую улыбку.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ещё мал и нуждается во внимании. Это слово показывает, что к нему нужно относиться терпеливо, ласково и бережно.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создаёт уютную обстановку, в которой происходят события. Именно в знакомом пространстве проделки щенка выглядят особенно живо и понятно.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Шалость — это маленькая проделка, которая делает сюжет весёлым. Она помогает вспомнить, почему щенок кажется таким смешным и милым.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Михалкова «Щенок» просто и тепло рассказывает о маленьком питомце, который вызывает улыбку, учит доброте и напоминает о важности заботы.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смешной щенок и добрые чувства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2026-05-23T23:44:54Z</dcterms:created>
  <dcterms:modified xsi:type="dcterms:W3CDTF">2026-05-23T23:44:54Z</dcterms:modified>
</cp:coreProperties>
</file>