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относительные придаточные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роли, видов и структуры относительных придаточных в английском языке
</a:t>
            </a:r>
            <a:endParaRPr lang="en-US" sz="40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относительных придаточных в языке
</a:t>
            </a:r>
            <a:endParaRPr lang="en-US" sz="245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позволяют уточнять сведения о лицах и предметах, делая высказывания более точными и связными. Они улучшают понимание и обогащают речь в разных коммуникативных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относительные придаточные предложения
</a:t>
            </a:r>
            <a:endParaRPr lang="en-US" sz="205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подчинённые предложения, которые дополняют смысл существительного в главной части, добавляя либо обязательную, либо дополнительную информацию.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с помощью относительных местоимений who, which, that, whose и whom, связывающих главное и придаточное предложения.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задача — обеспечить логическую и семантическую связность, делая высказывания более информативными и насыщенными.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Определяющие придаточные сужают значение существительного и нужны для полного понимания смысла высказывания.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Пояснительные придаточные вводят дополнительную, но не обязательную информацию и всегда выделяются запятыми.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влияет на пунктуацию и структуру фразы, а также на использование определённых относительных местоимений.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классификации помогает правильно строить предложения и избегать распространённых ошибок в письменной и устной речи.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относительных придаточных
</a:t>
            </a:r>
            <a:endParaRPr lang="en-US" sz="28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относительного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зависит от значения: who используется для людей, which — для предметов и животных, а that может заменять оба в определяющих придаточных.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принцип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включает главное высказывание, за которым следует относительное местоимение, вводящее придаточную часть, уточняющую или дополняющую информацию.
</a:t>
            </a:r>
            <a:endParaRPr lang="en-US" sz="1333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«The book that I read was interesting» демонстрирует использование that для соединения главного и придаточного предложений.
</a:t>
            </a:r>
            <a:endParaRPr lang="en-US" sz="157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применение относительных придаточных
</a:t>
            </a:r>
            <a:endParaRPr lang="en-US" sz="20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31742"/>
            <a:ext cx="4106400" cy="2079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относительных местоимений
</a:t>
            </a:r>
            <a:endParaRPr lang="en-US" sz="220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функции, сферы применения и примеры использования основных относительных местоимений в английском языке.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'Who' и 'which' — основа повседневной речи, 'whom' — формальный стиль, 'whose' выражает принадлежность, 'that' универсален и характерен для defining clauses.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Определяющие придаточные предложения: функции и примеры
</a:t>
            </a:r>
            <a:endParaRPr lang="en-US" sz="206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Определяющие придаточные точно идентифицируют существительное, без них предложение становится неполным или неоднозначным. Такие предложения не выделяются запятыми.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«The girl who won the race is my friend». Здесь придаточное необходимо для уточнения, о какой девочке идёт речь.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Пояснительные придаточные: отличия и правила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Пояснительные придаточные добавляют дополнительную информацию, не изменяя основного значения существительного, всегда выделяются запятыми.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«My brother, who lives in London, is a doctor». Если убрать придаточное, смысл останется ясным и идентифицируемым.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who, which, that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употребляется исключительно для одушевлённых существительных и указывает на субъект или объект действия среди людей.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относится к неодушевлённым предметам или животным, поясняя или ограничивая понятия, связанные с ними.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универсально: применяется и к людям, и к вещам, но чаще используется в определяющих придаточных, особенно в разговорной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187" y="1038300"/>
            <a:ext cx="4015476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пунктуационные, семантические и грамматические отличия между определяющими и пояснительными относительными придаточными предложениями.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определение типа придаточного помогает избежать пунктуационных ошибок и неверного употребления союзных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defining и non-defining clauses
</a:t>
            </a:r>
            <a:endParaRPr lang="en-US" sz="28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относительного местоимения
</a:t>
            </a:r>
            <a:endParaRPr lang="en-US" sz="2959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относительного местоимения в английских придаточных предложениях
</a:t>
            </a:r>
            <a:endParaRPr lang="en-US" sz="13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относительного местоимения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определяющих придаточных, когда местоимение является дополнением, оно может опускаться без искажения смысла. Это упрощает структуру и делает речь более естественной.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относительное местоимение выступает подлежащим придаточного, его опускать нельзя, поскольку это нарушит грамматическую целостность предложения и затруднит понимание.
</a:t>
            </a:r>
            <a:endParaRPr lang="en-US" sz="140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включают попытки опустить who или which как подлежащие, что недопустимо. Важно помнить ограничения и применять правила корректно.
</a:t>
            </a:r>
            <a:endParaRPr lang="en-US" sz="15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применяется не только для выражения принадлежности к людям, но и всё чаще для неодушевлённых объектов, особенно в академическом языке.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всех употреблений whose в письменных текстах приходится на конструкции с неодушевлёнными существительными.
</a:t>
            </a:r>
            <a:endParaRPr lang="en-US" sz="1519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English, 2020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‘that’ в пояснительных придаточных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Использование ‘that’ в non-defining clauses, например: 'My sister, that lives in New York, is a doctor.' Правильно: ‘who’. Запятые обязательны.
</a:t>
            </a:r>
            <a:endParaRPr lang="en-US" sz="1294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запятых в пояснительных придаточных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'John, who is a teacher lives in London.' Здесь пропущена запятая после ‘teacher’, что меняет смысл предложения и вводит путаницу.
</a:t>
            </a:r>
            <a:endParaRPr lang="en-US" sz="127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‘who’ для неодушевлённых объектов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Некорректно: 'The car who broke down was expensive.' Правильно: ‘which’ или ‘that’, поскольку ‘who’ относится только к людям.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ошибок и типичные ловушки
</a:t>
            </a:r>
            <a:endParaRPr lang="en-US" sz="28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повышают точность выражений, позволяя уточнять объекты и подчеркивать важные детали в тексте без излишней многословности.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использование способствует созданию сложных и логически связанных аргументов, необходимое в академических эссе и научных публикациях.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придают тексту насыщенность и структурированность, что улучшает восприятие и демонстрирует высокий уровень владения языком.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Недооценка роли придаточных ведёт к упрощению текстов, что снижает их информативность и выразительность, особенно в официально-деловом стиле.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относительных придаточных в письменной речи
</a:t>
            </a:r>
            <a:endParaRPr lang="en-US" sz="24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устной речи и понимании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повествовании и диалогах
</a:t>
            </a:r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помогают детально рассказывать истории, объяснять причины и обстоятельства событий, делая речь более содержательной и понятной. Их уместное использование повышает связность устной речи.
</a:t>
            </a:r>
            <a:endParaRPr lang="en-US" sz="1422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восприятие и удержание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таких конструкций способствует удержанию слушателя, так как позволяет плавно вводить дополнительные детали без нарушения ритма и логики рассказа. Это особенно важно в интервью и презентациях.
</a:t>
            </a:r>
            <a:endParaRPr lang="en-US" sz="14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в современных текстах
</a:t>
            </a:r>
            <a:endParaRPr lang="en-US" sz="268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наиболее востребованы в художественных и научных текстах, где требуется точность и подробность передаваемой информации.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доля относительных придаточных в художественной литературе обусловлена потребностью в детализированном описании и развитии повествования.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Linguistics Research,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использованию относительных придаточных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усложняйте структуру предложения без необходимости — избегайте чрезмерного количества придаточных и следите за их логической связью с главным предложением.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соблюдайте правила пунктуации, особенно при использовании пояснительных придаточных, там где необходимы запятые для правильного смысла.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Тренируйтесь опускать относительные местоимения в определяющих придаточных, чтобы сделать речь более естественной и свободной в устном и письменном выражении.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относительных придаточных расширяет грамматические возможности, позволяя строить более сложные и точные предложения.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развитию академической беглости и понимания высокоуровневых английских текстов, что важно для учёбы и работы с оригинальными источниками.
</a:t>
            </a:r>
            <a:endParaRPr lang="en-US" sz="1541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формулировать мысли с детализацией и логической связностью, улучшая навыки письменной и устной коммуникации.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relative clauses необходимо для уверенного владения языком на продвинутом уровне и успешного участия в международном образовательном и профессиональном общении.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изучающих английский язык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практическое значение знания относительных придаточных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Умелое использование relative clauses повышает качество коммуникации, развивает языковую интуицию и становится ключевым навыком для академического и профессионального успеха.
</a:t>
            </a:r>
            <a:endParaRPr lang="en-US" sz="36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2026-05-07T21:24:10Z</dcterms:created>
  <dcterms:modified xsi:type="dcterms:W3CDTF">2026-05-07T21:24:10Z</dcterms:modified>
</cp:coreProperties>
</file>