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и закон больших чисел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случайные опыты становятся понятнее при больших сериях испытаний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эта тема нужна в 9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соединяет алгебру, вероятность и статистику: помогает читать результаты опытов, понимать колебания данных и видеть, почему длинные серии дают более устойчивый итог.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относительной частоты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события A используют запись W(A)=m/n, где m — число его появлений, а n — общее число испытаний. Эта величина удобна для сравнения разных серий опытов.
</a:t>
            </a:r>
            <a:endParaRPr lang="en-US" sz="96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всегда лежит между 0 и 1. Значение 0 означает отсутствие события, а 1 — его появление в каждом испытании серии.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частота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показывает, какова доля появления события среди всех испытаний. Она помогает описывать не только случайные опыты, но и результаты наблюдений в учебных заданиях.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20 бросках монеты орёл выпал 12 раз, то W=12/20=0,6, то есть 60%. Такой расчёт легко выполнять после любого эксперимента.
</a:t>
            </a:r>
            <a:endParaRPr lang="en-US" sz="10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частота при увеличении числа бросков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шагах результат заметно «скачет», поэтому короткая серия не даёт надёжной картины.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бросков, тем меньше колебания и тем ближе частота к 0,5.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учебного примера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вычислений для серии бросков монеты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относительная частота при росте числа испытаний.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серии частота постепенно приближается к 0,5.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учебного примера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3" y="0"/>
            <a:ext cx="432643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 в короткой серии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число испытаний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короткой серии один и тот же исход может повторяться несколько раз подряд. Из-за этого результат выглядит необычным, хотя он остаётся обычным проявлением случайности.
</a:t>
            </a:r>
            <a:endParaRPr lang="en-US" sz="989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отклонения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бросков всего 5–10, относительная частота легко уходит далеко от ожидаемого значения. Такая разница не является ошибкой, а показывает влияние малой выборки.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серией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смотрим на последовательность испытаний, важно не один случайный бросок, а весь ряд результатов. Тогда можно заметить, как колебания постепенно уменьшаются.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опыта помогает понять, что именно случайно, а что устойчиво. Поэтому выводы по одной короткой серии всегда следует считать предварительными.
</a:t>
            </a:r>
            <a:endParaRPr lang="en-US" sz="10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958" y="1564732"/>
            <a:ext cx="359775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вероятность отличается от относительной частоты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описывает событие до опыта. Она показывает, насколько возможно появление результата, и не зависит от того, сколько раз опыт уже проводили.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после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получается только после серии испытаний. Она отражает фактический итог наблюдений и может немного отличаться от теоретического значения.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честной монеты вероятность орла равна ½, но в конкретной серии частота может быть 0,4; 0,6 или 0,52.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при росте серии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испытаний, тем обычно меньше случайные отклонения. Поэтому частота всё чаще приближается к вероятности и лучше описывает устойчивый результат.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относительную частоту в опыте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простом случайном эксперименте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больших чисел простыми математическими словами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мгновенное исправление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больших чисел не обещает, что следующий опыт сразу выровняет результат. Он описывает общую тенденцию длинной серии, а не отдельный бросок.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серия ненадёжна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или нескольких испытаний заметные отклонения совершенно естественны. По такой серии нельзя уверенно судить о вероятности события.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повторений, тем надёжнее оценка. Именно поэтому большие серии в математике, статистике и наблюдениях дают более убедительные выводы.
</a:t>
            </a:r>
            <a:endParaRPr lang="en-US" sz="1180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серия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испытаний очень много, случайные колебания начинают взаимно ослабевать. Поэтому относительная частота обычно становится ближе к вероятности события.
</a:t>
            </a:r>
            <a:endParaRPr lang="en-US" sz="12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частоты и вероятности на одном графике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линия показывает эталон, а кривая частоты — путь к нему в серии бросков.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отклонения велики, но при росте числа испытаний частота подходит к вероятности.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учебного примера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большие серии дают более надёжный результат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уравновешивается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длинной серии удачные и неудачные исходы встречаются многократно и частично компенсируют друг друга. Поэтому общий результат меньше зависит от единичного необычного случая и выглядит устойчивее.
</a:t>
            </a:r>
            <a:endParaRPr lang="en-US" sz="893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влияния удачи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испытаний мало, один случайный всплеск сильно меняет долю события. Когда опыт повторяется много раз, влияние такого отклонения ослабевает, а итоговая частота становится спокойнее и ближе к ожидаемой.
</a:t>
            </a:r>
            <a:endParaRPr lang="en-US" sz="927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проверок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математики это важно при опытах, наблюдениях и проверке предположений. Большая серия не отменяет случайность, но помогает отличить действительно устойчивую картину от временного совпадения.
</a:t>
            </a:r>
            <a:endParaRPr lang="en-US" sz="92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данных собрано, тем увереннее можно сравнивать результат с теоретической вероятностью. Поэтому длинная серия делает выводы не идеальными, а просто более надёжными и полезными для анализа.
</a:t>
            </a:r>
            <a:endParaRPr lang="en-US" sz="9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вероятности для простых событий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эталонные вероятности для знакомых случайных объектов. Эти значения удобно сравнивать с относительной частотой, полученной в опытах и наблюдениях.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вероятность задаёт ожидаемую долю события заранее и служит ориентиром для сравнения с результатами серии испытаний.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 случайных событий: честная монета, игральный кубик, стандартная колода из 36 карт и простой набор шариков.
</a:t>
            </a:r>
            <a:endParaRPr lang="en-US" sz="5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спорта и повседневной статистики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Броски в корзину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Тренер считает не только очки, но и долю точных бросков. Если баскетболист попал 6 раз из 10, это ещё не полный портрет его игры. В следующей серии 14 попаданий из 20 уже дают более устойчивое представление о точности.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Пенальти и серии попыток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футболе один удачный или неудачный пенальти почти ничего не говорит о мастерстве игрока. Гораздо важнее посмотреть на несколько серий ударов подряд и сравнить, как меняется процент успеха. Так видно, что короткий отрезок может ввести в заблуждение.
</a:t>
            </a:r>
            <a:endParaRPr lang="en-US" sz="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относительных частот в разных сериях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 меняется доля одного и того же события при росте числа испытаний в серии.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серия, тем меньше разброс и тем ближе результат к устойчивому значению.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серии бросков монеты: 10, 50, 100 и 500 испытаний.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относительной частотой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точного совпадения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отдельном опыте частота редко совпадает с вероятностью полностью. Небольшие отличия естественны, поэтому важно смотреть на длинную серию, а не на один результат.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выводы слишком рано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испытаний мало, случайный разброс может создать ложное впечатление. По нескольким броскам или попыткам нельзя уверенно судить о свойствах события, потому что данных ещё недостаточно.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её постоянной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не является раз и навсегда закреплённым числом. Она зависит от конкретной серии испытаний и может заметно меняться, если добавить новые наблюдения.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случайность и 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всякое отклонение означает закономерность. Иногда необычный результат возникает просто из-за удачи или неудачи, и только повторение серии помогает понять, есть ли реальный устойчивый эффект.
</a:t>
            </a:r>
            <a:endParaRPr lang="en-US" sz="8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вывод по результатам серии опытов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данных в простом случайном эксперименте.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2452" y="1808825"/>
            <a:ext cx="31770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выборкой и статистикой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Выборка вместо всей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статистике часто изучают не всех людей или объекты, а только часть. Такая выборка помогает быстрее получить представление о целом, если она достаточно большой и разнообразной.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реальной картине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выборка обычно даёт результат, который лучше отражает общую ситуацию. Это связано с тем, что случайные отклонения в ней заметны меньше, чем в маленькой.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используют в опросах, проверке качества продукции и обработке результатов наблюдений. Он помогает не делать выводы по слишком узкому набору данных.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надёжнее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больших чисел объясняет, почему при увеличении числа наблюдений оценки становятся устойчивее. Поэтому в статистике ценят не только сам результат, но и размер выборки.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эксперименты с монетой и кубиком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бросков за минуту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может быстро смоделировать множество бросков монеты и сразу показать, как меняется относительная частота орла. На графике видно, что после коротких колебаний линия постепенно выравнивается. Такой опыт удобно повторять с разными числами испытаний.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и таблица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игрального кубика программа строит таблицу и отмечает, сколько раз выпала каждая грань. В короткой серии распределение может быть неровным, но при большом числе испытаний оно становится более ровным и понятным для сравнения.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вспомнить, что означает каждый ключевой термин и как он связан с опытом.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образуют одну цепочку: опыт даёт частоту, теория задаёт вероятность, а закон больших чисел связывает их при большом числе испытаний.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и примеры из школьного курса вероятности.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Частота, вероятность и длинная серия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показывает результат опыта, вероятность — ожидаемую долю события, а закон больших чисел объясняет, почему при многих повторениях случайные колебания становятся меньше и выводы надёжнее.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2026-05-29T13:19:44Z</dcterms:created>
  <dcterms:modified xsi:type="dcterms:W3CDTF">2026-05-29T13:19:44Z</dcterms:modified>
</cp:coreProperties>
</file>