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природные условия: почему тема важна для географии
</a:t>
            </a:r>
            <a:endParaRPr lang="en-US" sz="2769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условия объясняют, где люди живут, чем занимаются и почему территории так различаются в России.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рельеф, воды и почвы задают «правила» жизни: где легче строить города, какие культуры удаётся выращивать, где нужны заводы и транспорт. В России это особенно заметно: на юге больше земледелия, на севере и востоке — ресурсов и перевозок.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расселение и хозяйство людей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938" y="1310700"/>
            <a:ext cx="222075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06" y="1310700"/>
            <a:ext cx="259088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419" y="3227677"/>
            <a:ext cx="333113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0694" y="3227677"/>
            <a:ext cx="333113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природными ресурсами
</a:t>
            </a:r>
            <a:endParaRPr lang="en-US" sz="2104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питья, орошения полей и работы предприятий. Она пополняется в природе через круговорот, поэтому важно беречь её чистоту и разумно использовать.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древесину и другие продукты: бумагу, строительные материалы, ягоды и грибы. Кроме сырья, он помогает сохранять почвы и поддерживает жизнь многих животных.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 руды служат топливом и сырьём для промышленности. Их добыча требует затрат, а запасы уменьшаются, если использовать быстрее, чем восполнять возможности нельзя.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животные и растения — это пища и материалы. Их сохранение зависит от охраны природных мест и от того, как и сколько их добывают.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ветер могут давать электроэнергию. Такие ресурсы отличаются тем, что приходят постоянно, но оборудование и погодные условия влияют на выработку.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332" y="2477750"/>
            <a:ext cx="1638435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различаются по происхождению и тому, как быстро восстанавливаются после использования.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ресурсов по-разному связаны с природой: одни «взять легко», но быстро исчерпать, другие требуют длительного бережного обращения.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классификации природных ресурсов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природных ресурсов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Буровая установка: нефть из глубины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добывают там, где под землёй есть скопления углеводородов. Буровая установка помогает добраться до пласта и вести добычу. Эти ресурсы быстро превращаются в топливо и сырьё для многих отраслей.
</a:t>
            </a:r>
            <a:endParaRPr lang="en-US" sz="1217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 и Урал: уголь и руды в шахтах и карьерах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металлические руды добывают в шахтах или карьерах. Уголь служит топливом и сырьём для промышленности, а руды — основой для получения металлов. Минеральные ресурсы в целом не возобновляются, поэтому важно планировать добычу.
</a:t>
            </a:r>
            <a:endParaRPr lang="en-US" sz="1107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России: от месторождения до промышленности
</a:t>
            </a:r>
            <a:endParaRPr lang="en-US" sz="27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Возобновимые ресурсы восстанавливаются быстрее, поэтому при правильном использовании их можно поддерживать довольно долго.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потребления превышает способность природы восстанавливаться, ресурс начинает исчезать и растут затраты на замену.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схема: сравнение периодов восстановления (годы и десятилетия vs миллионы лет)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Возобновимые и невозобновимые ресурсы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 их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жизни и хозяйства: питья, приготовления пищи, работы заводов и выработки электроэнергии на ГЭС. Без неё не обходятся и сельскохозяйственные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— реки, озёра, водохранилища, подземные воды и ледники. В России особую роль играют Волга, Обь, Енисей, Лена и Байкал как крупнейшее озеро пресной воды.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воды — загрязнение, неравномерное распределение и дефицит чистой воды в засушливых районах. Это влияет и на здоровье людей, и на урожаи, и на промышленность.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продукты леса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строительные материалы, древесину и сырьё для бумаги, а также ягоды и грибы. Многие люди получают из леса полезные природные продукты.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 и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уменьшают эрозию почв, помогают сохранять влагу и поддерживают более устойчивые условия для растений и животных. Это делает лес важным для сельского хозяйства и природы в целом.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часть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включают растения и животных, которые образуют природные сообщества. Для сохранения важно защищать места обитания и предотвращать сокращение редких видов.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борьба с браконьерством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 связано с лесовосстановлением, ограничением вырубок и охраной редких видов. Особую роль играет борьба с браконьерством и соблюдение правил пользования природой.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биологические ресурсы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— это территории, которые использует человек, а почвенные — связаны с плодородием. Чернозёмы особенно ценят за высокую урожайность зерновых и подсолнечника.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земель ухудшают эрозия, засоление, переувлажнение и засуха. Неправильная обработка и отсутствие мер защиты приводят к снижению плодородия.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почвы помогают севооборот, лесополосы, грамотная вспашка и орошение. Тогда земля дольше остаётся пригодной для сельского хозяйства и даёт более стабильные урожаи.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и почвенные ресурсы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ресурсы превращаются в товары и энергию
</a:t>
            </a:r>
            <a:endParaRPr lang="en-US" sz="190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компонент → добыча/сбор → транспортировка → переработка → производство → потребление → отходы и повторное использование.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— это особенности природы, которые влияют на жизнь и деятельность людей, но не всегда становятся сырьём. Они задают стартовые «правила» для быта и хозяйства.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природным условиям относят климат, рельеф, внутренние воды, почвы, растительность и животный мир. Эти факторы определяют, насколько комфортно строить, путешествовать, выращивать культуры и отдыхать.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ресурсов, природные условия не обязательно изымаются человеком. Их используют опосредованно: например, удобная местность помогает прокладывать дороги и размещать поселения.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природные факторы могут по-разному проявляться в разных районах. Поэтому выбор мест для жизни и работы часто определяется именно условиями, а не только наличием ресурсов.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природными условиями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875" y="1771425"/>
            <a:ext cx="1618650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климат, рельеф, воды, почвы и природные риски меняют возможности для земледелия, строительства, транспорта и энергетики.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природные условия благоприятны, хозяйство развивается легче и стабильнее. При неблагоприятных условиях растут риски, а предприятиям и сельскому хозяйству нужны дополнительные меры защиты.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учебная классификация факторов и их влияния (школьный курс географии).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хозяйство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в климате влияет сильнее всего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воздуха, количество осадков, продолжительность зимы и длина безморозного периода определяют, какие культуры можно выращивать. На это же опираются расчёты отопления и сроки сельхозработ.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расселение людей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России земледелие ограничено коротким летом и низкими температурами, поэтому выбор культур меньше. В более тёплых и влажных районах плотность населения обычно выше, так как условия для жизни комфортнее.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 главный природный фактор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используют разные «природные преимущества»: сельское хозяйство опирается на климат и почвы, а туризм — на рельеф и природную привлекательность территорий.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каждая отрасль зависит от природы по-своему, общий вывод один: природные условия определяют размещение и эффективность производства.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географии; численные значения не приводятся, показана условная сопоставимость влияния.
</a:t>
            </a:r>
            <a:endParaRPr lang="en-US" sz="877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отраслей хозяйства от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Тундра, тайга, смешанные леса, степи и пустыни заметно различаются климатом, почвами, растительностью и животным миром. Эти отличия определяют, какие виды хозяйства здесь возможны.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из-за сурового климата земледелие почти невозможно, зато развиваются оленеводство и промыслы. Жизнь людей тесно связана с сезонными условиями и ресурсами природы.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богата лесными ресурсами, поэтому важную роль играют заготовка древесины и лесной промысел. Устойчивое использование лесов особенно важно для сохранения экосистем.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условия могут быть благоприятны для выращивания зерновых, но в засушливых районах решают орошение и экономия воды. Природные зоны влияют и на расселение людей.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как пример различий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чему приводит неразумное использование природы
</a:t>
            </a:r>
            <a:endParaRPr lang="en-US" sz="211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последствий: от интенсивного потребления до природоохранных мер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ресурсов
</a:t>
            </a:r>
            <a:endParaRPr lang="en-US" sz="28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сохранить редкие виды и ландшафты. В таких местах ограничивают хозяйственную деятельность и наблюдают за состоянием природных комплексов.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дома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электроэнергии, бумаги и топлива уменьшает нагрузку на природу. Простые привычки сокращают потребность в новом сырье и снижает объём отходов.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 человека включает сортировку отходов и правильную утилизацию. Это помогает повторно использовать материалы и уменьшает загрязнение почв и вод.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выбросов и 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добычи и контроль выбросов снижают загрязнение воздуха и рек. Очистные сооружения уменьшают вред, который причиняют промышленность и коммунальные стоки.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природу разрушают, страдает и среда обитания, и экономика: возрастают расходы, ухудшается качество жизни, а восстановление занимает годы и большие суммы.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снижает риски необратимых потерь. Восстановление разрушенной природы почти всегда обходится дороже и дольше, чем профилактика.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последствий: загрязнение, эрозия, падение плодородия, рост затрат на добычу (без числовых показателей).
</a:t>
            </a:r>
            <a:endParaRPr lang="en-US" sz="92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ресурсы нужно беречь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связь, которая работает в обе стороны
</a:t>
            </a:r>
            <a:endParaRPr lang="en-US" sz="2209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природы: она даёт воду, пищу, энергию и материалы для строительства. Без этих ресурсов сложно развивать хозяйство и обеспечивать потребности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деятельность людей меняет рельеф, почвы, воздух, реки и леса. Загрязнение и вырубка могут разрушать экосистемы и делать территории менее пригодными для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страны и качество жизни зависят от того, насколько рационально используют ресурсы и сохраняют природные условия. Баланс между потреблением и охраной нужен сегодня и в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будущее начинается с бережного отношения к природе
</a:t>
            </a:r>
            <a:endParaRPr lang="en-US" sz="2982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— то, что человек использует в хозяйстве, а природные условия — факторы, влияющие на жизнь и работу. Разная скорость восстановления требует беречь ресурсы и сохранять условия для устойчивого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2026-05-11T20:16:52Z</dcterms:created>
  <dcterms:modified xsi:type="dcterms:W3CDTF">2026-05-11T20:16:52Z</dcterms:modified>
</cp:coreProperties>
</file>