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Плещеев «В бурю»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грозной буре, тревоге и тихой смелости.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Плещеев писал ясные, музыкальные стихи. Их легко читать вслух и представлять как живые картины природы. Поэтому его произведения часто близки детям и хорошо звучат на уроках.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говорил просто и точно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в слове «буря»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есть не только шум, но и риск. Читатель ждёт волн, ветра и борьбы с природой, которая кажется очень сильной.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сразу вызывает ощущение резких порывов, движения и силы. Кажется, что воздух буквально мчится мимо и не даёт ни секунды покоя.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погода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связана с тёмным небом, шумом и непогодой. В таком слове уже слышится предупреждение: сейчас случится что-то напряжённое и громкое.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настраивает на особый тон: всё вокруг будто замирает перед размахом стихии. Поэтому стихотворение с самого начала кажется серьёзным и выразительным.
</a:t>
            </a:r>
            <a:pPr algn="ctr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Напряжённое ожидание
</a:t>
            </a:r>
            <a:endParaRPr lang="en-US" sz="10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непогода в стихотворении
</a:t>
            </a:r>
            <a:endParaRPr lang="en-US" sz="291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 первым
</a:t>
            </a:r>
            <a:pPr algn="ctr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притягивает низкое, мрачное небо. Оно будто нависает над землёй и предупреждает: спокойствия больше не будет. Такая картина сразу делает пейзаж тревожным и сильным.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отвечает ветру
</a:t>
            </a:r>
            <a:pPr algn="ctr" indent="0" marL="0">
              <a:lnSpc>
                <a:spcPct val="100000"/>
              </a:lnSpc>
              <a:buNone/>
            </a:pPr>
            <a:r>
              <a:rPr lang="en-US" sz="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переходит к воде: волны поднимаются выше, поверхность становится беспокойной. Море словно спорит с бурей, и в этом споре чувствуется мощь стихии и её неукротимый характер.
</a:t>
            </a:r>
            <a:endParaRPr lang="en-US" sz="118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рядом со стихией
</a:t>
            </a:r>
            <a:pPr algn="ctr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особенно заметны маленькая лодка или берег, которые помогают почувствовать масштаб непогоды. Всё вокруг кажется огромным, а человек — совсем маленьким, но не потерянным.
</a:t>
            </a:r>
            <a:endParaRPr lang="en-US" sz="12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98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тревоги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беспокойство: природа меняется, и читатель понимает, что надвигается что-то сильное и грозное.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в разгаре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стихия разрастается: ветер, волны и тучи создают напряжённую картину, от которой невозможно отвести взгляд.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ощущении остаётся мысль: буря сильна, но она не навсегда. После грозы обязательно придёт покой.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видит непогоду, а внимательно наблюдает за каждым её движением. Из-за этого стихотворение звучит как живой рассказ, а не как сухое описание.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тревожно, но он не теряется и не отворачивается. Он замечает небо, ветер, волны и всё, что происходит вокруг, словно рисует бурю словами.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текст близким читателю: вместе с героем мы следим за стихией и чувствуем её силу, шум и напряжение почти как наяву.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смотрит на бурю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буря в стихотворении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звуковых намёков: они помогают представить свист ветра, гул волн и резкие порывы. Стихотворение словно не только показывает бурю, но и даёт её услышать.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звучные сочетания букв создают ощущение движения и силы. Когда читаешь вслух, кажется, что строки сами несутся вперёд, как ветер над морем.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которые легко представить
</a:t>
            </a:r>
            <a:endParaRPr lang="en-US" sz="2894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тёмное небо и тяжёлые облака. Даже младший школьник легко представляет, как всё вокруг становится мрачнее и тревожнее.
</a:t>
            </a:r>
            <a:endParaRPr lang="en-US" sz="1325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стихотворении ощущается почти физически: он движется, свистит и толкает вперёд. Одно слово помогает увидеть и услышать непогоду.
</a:t>
            </a:r>
            <a:endParaRPr lang="en-US" sz="1306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делают картину подвижной и живой. Они помогают почувствовать, что море не спокойно, а борется с бурей и отвечает на каждый порыв.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слово усиливает впечатление от стихотворения. Оно подсказывает, что буря слышна повсюду и заполняет собой всё пространство.
</a:t>
            </a:r>
            <a:endParaRPr lang="en-US" sz="13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 Плещеева кажется не просто движением воздуха, а живым участником событий. Он будто торопится, шумит и задаёт настроение всей картине.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выглядят как сердитые великаны: они нависают, темнеют и будто готовы закрыть небо целиком. От этого пейзаж становится особенно выразительным.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тоже ведёт себя, как живое существо: оно волнуется, отвечает на ветер и не может успокоиться. Такой образ делает стихию очень убедительной.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буря воспринимается как большое событие, а не просто плохая погода. Природа в стихотворении кажется сильной, характерной и почти говорящей.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ощущения особенно легко услышать в коротких, энергичных строках.
</a:t>
            </a:r>
            <a:endParaRPr lang="en-US" sz="658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ритм звучит быстро и напряжённо, поэтому буря кажется подвижной и сильной.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Н. Плещеева «В бурю»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набирает силу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картина становится напряжённее: волны выше, шум громче, а движение вокруг — резче. Природа кажется огромной и неуправляемой, будто остановить её невозможно.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тревога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возникает буря: небо темнеет, ветер усиливается, и сразу становится беспокойно. Читатель словно оказывается рядом с морем в первый момент непогоды.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чувство стойкости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главное — не страх, а умение выдержать бурю. После сильного волнения появляется спокойная уверенность, что непогода пройдёт, и наступит тишина.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картина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стихотворении кажется совсем маленьким рядом с морем и ветром. Но именно в этой маленькости особенно заметны его собранность и внутренняя смелость.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большая стихия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высоких волн и тёмного неба человек не спорит с бурей, а выдерживает её. Так Плещеев показывает силу не громкую, а тихую и стойкую.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быстро следить за мыслью поэта. Поэтому текст удобно читать во 2 классе: он не пугает сложностью и сразу вызывает яркие образы.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читать, потому что в нём нет запутанного сюжета. Всё внимание сосредоточено на ясной картине природы и на понятных чувствах героя.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простые и знакомые школьнику. Их легко представить, а значит, легче понять, как выглядит буря и какое настроение она создаёт.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стихотворение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движения, поэтому оно читается живо и энергично. Каждая строка будто подталкивает картину бури вперёд, не давая ей остановиться.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очень наглядные: тучи, волны, ветер, шум. Их легко увидеть мысленно, и именно поэтому стихотворение остаётся в памяти после первого чтения.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 тоже работает на впечатление. Повторы и резкие звуки делают текст похожим на настоящий шум непогоды, а не только на её описание.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короткое, но сильное по настроению. Оно быстро создаёт яркий образ и надолго оставляет ощущение грозной, но красивой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выразительное чтение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буря в голосе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удобно читать вслух с разной интонацией: сначала тревожно, потом всё напряжённее. Голосом легко передать шум ветра и движение волн, как будто слушатель стоит у самого берега.
</a:t>
            </a:r>
            <a:endParaRPr lang="en-US" sz="1224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 становится главным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можно выбрать тёмное небо, тяжёлые тучи и высокие волны. Если добавить маленькую лодку, картина сразу станет ясной: природа огромна, а человек рядом с ней очень мал.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после непогоды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образ может стать мягче: буря ещё видна, но небо уже светлеет. Такое изображение помогает почувствовать, что напряжение уменьшается, а вместе с ним приходит спокойствие.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трудные минуты можно пережить без паники. В нём чувствуется спокойная смелость, которая помогает не теряться даже перед сильной стихией.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природы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что природа интересна не только в тишине. Даже грозная буря может быть красивой, если внимательно всмотреться в её силу и движение.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звучание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слышать, как слово работает на настроение. Резкие и шумные звуки делают картину бури почти осязаемой, будто ветер действительно гуляет по странице.
</a:t>
            </a:r>
            <a:endParaRPr lang="en-US" sz="15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Плещеев писал не только для взрослых, но и для детей. Поэтому его стихи часто звучат просто, ясно и очень близко читателю.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поэте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говорить о серьёзном без тяжёлых слов. Даже непростые чувства у него становятся понятными, потому что поэт выбирает точные и светлые образы.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читать вслух, а это особенно важно для школьников. В них есть музыка, ритм и картинка, которую хочется сразу представить.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«буря» сразу задаёт главное настроение. Оно напоминает о сильной непогоде, напряжении и большой природной силе, которую трудно не заметить.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стихотворение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«ветер», «волны» и «тучи» рисуют картину перед глазами. Благодаря им стихотворение легко представить, как короткий фильм о грозном море.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«шум» и «движение» помогают услышать и почувствовать стихию. Они делают текст живым, будто всё вокруг не стоит на месте ни секунды.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«тревога» и «смелость» передают чувства человека. Именно они напоминают, что в бурю важны не только страх, но и внутренняя сила.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образ стихотворения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сильнее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выглядит величественной и грозной сразу. Тёмное небо, ветер и море создают образ силы, перед которой человек кажется очень маленьким.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человек не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рядом с этой стихией чувствуется спокойствие и стойкость. Даже если буря шумит изо всех сил, в человеке остаётся смелость и готовность выдержать непогоду.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читать «В бурю»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Плещеева учит видеть красоту грозной природы и слышать музыку слова. Оно короткое, яркое и запоминающееся, поэтому отлично подходит для внимательного чтения во 2 классе.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2026-05-24T06:28:33Z</dcterms:created>
  <dcterms:modified xsi:type="dcterms:W3CDTF">2026-05-24T06:28:33Z</dcterms:modified>
</cp:coreProperties>
</file>