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 литературе: коротко об имени и образе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Иван — узнаваемый герой русских сказок, былин и книг: от происхождения до уменьшительных форм.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имя Иван так часто встречается в книгах и сказках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пришёл в русскую традицию через церковную историю и стал очень распространённым после христианизации Руси. Писателям и сказочникам имя помогало создать «своего», понятного героя. В фольклоре Иван — это нередко целый тип: младший сын, путешественник, трудолюбивый работник, победитель испытаний.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Иван восходит к древнееврейскому Йоханан и означает «Бог милостив» — «Божья милость». Греческая форма — Иоанн, а в русском закрепилась Иван.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справочные сведения о христианизации Руси (конец X века) и о происхождении имени Иоанн/Иван в традиции.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век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христианизации Руси в X веке имя Иван стало особенно заметным в традиции имянаречения.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имя «переходит» из языка в язык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форм имени: древнееврейское → греческое → церковнославянское → русское разговорное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1869230"/>
            <a:ext cx="3147000" cy="15966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имени Иван в разных языках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звучания и общего корня: формы разные, а происхождение связано с одной древней основой.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имя меняет форму при переходе между языками, но сохраняет узнаваемую связь с одним древним происхождением.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 этимологии личных имён (русская и европейская традиции).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Иван-дурак: сила в простоте и находчивости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Иван-дурак в фольклоре может выглядеть смешно или наивно, но именно он замечает то, что другие пропустили. Испытания оказываются ловушками, а выход — в сообразительности. Поэтому образ Ивана показывает: умение не сдаваться важнее показной силы.
</a:t>
            </a:r>
            <a:endParaRPr lang="en-US" sz="826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Иван-крестьянский сын и победа терпением
</a:t>
            </a:r>
            <a:pPr algn="l" indent="0" marL="0">
              <a:lnSpc>
                <a:spcPct val="100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Иван-крестьянский сын обычно начинается «обычным»: терпеливым, трудолюбивым, готовым выдерживать трудности. Но сказка делает поворот — и этот герой находит решение в сложной ситуации. Именно поэтому рядом с образом появляются меч, помощь и чудо, помогающие ему победить.
</a:t>
            </a:r>
            <a:endParaRPr lang="en-US" sz="758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Иван-царевич и дорога к 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Иван-царевич часто отправляется в путь: не только ради награды, но и ради проверки характера. Рядом появляются конь, волшебная подсказка или загадочный соперник. Так имя Иван становится «маркером» героя, который действует смело и по уму.
</a:t>
            </a:r>
            <a:endParaRPr lang="en-US" sz="828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как герой русской сказки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Иван стал самым привычным народным именем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Иван долгое время связывали с церковной традицией: его часто давали при крещении. Благодаря этому оно сохраняло статус «правильного» и широко распространялось в семьях.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звучало просто и запоминалось, поэтому легко приживалось в повседневной речи. В деревнях и среди обычных людей оно встречалось особенно часто и становилось «домашним».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литературе нужно было показать обычного человека из народа, имя Иван подходило лучше всего. Оно быстро создаёт знакомый образ и помогает читателю сразу понять роль героя.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литературные образы связаны с именем Иван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Иван в русских текстах встречается сразу в разных «ролях»: от победителя до заботливого труженика.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сектор закрепляет за именем связь со сказочным героем. Остальные доли показывают, что образ Ивана многогранен и включает и доброту, и защиту, и юмор.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по школьным примерам сказочных типов (без точной статистики).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и разговорные формы имени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имени — Иван. В разговорной речи рядом с ним звучат Ваня, Ванечка, Ванюша, Иванушка, Иванка — каждая передаёт своё «отношение» собеседника.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формы помогают показать дружеское, ласковое или домашнее общение. В разных ситуациях они делают героя ближе читателю: как будто мы говорим о «своём» человеке.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форма Иванушка особенно часто появляется в сказках. Она звучит тепло и по-народному, поэтому сразу поддерживает сказочный тон и создаёт доверительный образ героя.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 истории и литературе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носители имени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Иван носили и исторические личности, и художественные герои. Среди самых известных — Иван Грозный, Иван Сусанин, Иван Крылов, Иван Тургенев, Иван Павлов.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 «сказочные» смыслы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появляется Иван, читатель часто узнаёт знакомый образ. Поэтому рядом уместны и портреты людей, и книжные страницы: имя соединяет историю языка и культуру рассказа.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чем у читателей ассоциируется имя Иван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имя Иван вызывает образы сказочного героя и узнаваемого «народного» человека. Далее следуют простота, доброта и смекалка.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устойчивый набор ассоциаций: Иван воспринимается не как случайное имя, а как культурный знак сказочности и близости к народу.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подборка ассоциаций по устойчивым культурным значениям; 2026-05.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Иван в религиозной и книжной традиции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Древнееврейские истоки: Йоханан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связывается с мыслью «Бог милостив». В последующем имя распространяется благодаря христианской традиции, где важны имена святых.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форма: Иоанн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греческой среде закрепляется вариант Иоанн. Через христианские тексты форма получает статус «книжного» имени и продолжает жить в переводах.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Церковнославянская книжная норма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Руси в церковных книгах используется книжная форма Иоанн. Она появляется в календарях и богослужебных текстах, влияя на выбор имени при крещении.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форма в повседневности: Иван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бытовая форма Иван становится привычной. Она сохраняет связь с религиозными смыслами, но звучит естественно для повседневной речи семьи.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132997"/>
            <a:ext cx="3170700" cy="10771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Иваны и их вклад в культуру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разных эпох показывают, что одно имя встречается и в народной памяти, и в масштабных культурных достижениях.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охватывает разные роли: власть, подвиг, литература и наука. Это усиливает узнаваемость имени в культуре.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школьного уровня по энциклопедиям и справочникам; 2026-05.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03833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14460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532" y="1691000"/>
            <a:ext cx="17865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 пословицах, прибаутках и фольклоре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имя для «обычного человека»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речи Иван часто выступает как собирательное имя. Оно помогает быстро представить героя без лишних подробностей: кто он, узнаётся уже по роли в пословице или прибаутке.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про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Фольклорным героям с именем Иван нередко приходится сталкиваться с трудностями. По ходу испытаний проявляются терпение, наблюдательность и умение найти выход без «чуда по заказу».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 к справедливости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сказочных зачинах и речевых оборотах Иван отправляется в путь. Дорога становится проверкой характера: герой действует, учится на ошибках и приходит к достойному результату.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Триумф смекалки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часто побеждает не только силой, но и сообразительностью. Поэтому в фольклоре имя превращается в намёк: победит тот, кто думает, замечает и не сдаётся.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имя превращается в литературный образ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личной формы к устойчивому персонажному типу в сказках и рассказах.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 книгах, кино и мультфильмах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экранизациях Иван может быть и положительным, и комическим героем. Авторы используют узнаваемую традицию: через имя сразу считывается народный характер и связь с русской культурой.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Иван часто выбирают для историй детей и подростков: оно короткое, понятное и легко запоминается. Благодаря этому персонаж быстро становится «своим» для читателя и зрителя.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имя Иван встречается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сильная «плотность» образов приходится на сказки и литературные тексты, где имя служит знаком героя народного типа.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распределению видно, что Иван «живет» сразу в нескольких сферах: сюжеты формируют культурную узнаваемость имени.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обобщение по типичным примерам из школьных материалов; 2026-05.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99" y="2192833"/>
            <a:ext cx="17865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836" y="2192833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849" y="2192833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776" y="2192833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имя Иван особенным для русской культуры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Иван связано с очень давней цепочкой форм и языков. Благодаря этому в нём ощущается историческая глубина, а в культурной памяти оно сохраняет устойчивый образ.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звучание и много форм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и понятное имя легко произносится и хорошо запоминается. У него есть бытовые варианты, поэтому в литературе можно менять тональность героя без потери узнаваемости.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добротой и заботой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набор ассоциаций включает доброту и надёжность. Поэтому Иван нередко становится персонажем, который помогает другим, действует по совести и вызывает доверие.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народности и смелости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текстах имя часто соединяют с идеей простого, но сильного духом человека. Иван воспринимается как тот, кто умеет держаться в испытаниях и добиваться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045092"/>
            <a:ext cx="3147000" cy="124491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об имени Иван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выжимка о происхождении, значении и наиболее узнаваемых формах имени.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показывают, что Иван соединяет язык, религиозную традицию и художественные типы героев, поэтому имя так легко узнаётся.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общих справочников и словарей личных имён; 2026-05.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Иван: имя, которое стало частью литературы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Иван соединяет историю языка, религиозную традицию, народный фольклор и русскую литературу. Оно встречается в сказках, пословицах, текстах писателей и рассказах о реальных людях.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2026-05-15T04:23:45Z</dcterms:created>
  <dcterms:modified xsi:type="dcterms:W3CDTF">2026-05-15T04:23:45Z</dcterms:modified>
</cp:coreProperties>
</file>