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294300"/>
            <a:ext cx="685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Present, Past и Future в английском языке: обзор ключевых тем
</a:t>
            </a:r>
            <a:endParaRPr lang="en-US" sz="3302" dirty="0"/>
          </a:p>
        </p:txBody>
      </p:sp>
      <p:sp>
        <p:nvSpPr>
          <p:cNvPr id="4" name="Text 1"/>
          <p:cNvSpPr txBox="1"/>
          <p:nvPr/>
        </p:nvSpPr>
        <p:spPr>
          <a:xfrm>
            <a:off x="5379725" y="2956550"/>
            <a:ext cx="3584100" cy="14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экскурс в ключевые особенности и значение трёх временных групп английского языка.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5380042" y="4674300"/>
            <a:ext cx="35841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аспекты развития времён в английском языке
</a:t>
            </a:r>
            <a:endParaRPr lang="en-US" sz="318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времён английского языка выработалась под влиянием германских и романских языков. Сегодня три основные группы отражают аспекты завершённости, длительности и повторяемости действий.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времён Present: назначение и сферы применения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Present описывают действия и состояния, актуальные в настоящем, включая привычки и универсальные истины, обеспечивая чёткость в коммуникации.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Present Simple, Continuous, Perfect и Perfect Continuous, каждая из которых выражает разные нюансы времени и аспектности действия.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зависит от необходимости подчеркнуть частоту, процесс развития или результат достигнутого действия в момент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710609"/>
            <a:ext cx="4490400" cy="24425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075" y="633264"/>
            <a:ext cx="4317300" cy="25043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0075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временной аспект выражает регулярные действия, например: «I play tennis every weekend.» Такие конструкции подчёркивают постоянство и рутинность событий.
</a:t>
            </a:r>
            <a:endParaRPr lang="en-US" sz="1169" dirty="0"/>
          </a:p>
        </p:txBody>
      </p:sp>
      <p:sp>
        <p:nvSpPr>
          <p:cNvPr id="8" name="Text 2"/>
          <p:cNvSpPr txBox="1"/>
          <p:nvPr/>
        </p:nvSpPr>
        <p:spPr>
          <a:xfrm>
            <a:off x="5463700" y="3212925"/>
            <a:ext cx="30102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факты и расписания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 используется для объявления истин, таких как «The school starts at 8 a.m.», что сообщает об установленном распорядке или истинах природы.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Simple: правила, структура, примеры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Continuous: моментные и временные действия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действия, происходящие прямо сейчас, подчёркивая их временный характер и динамичность.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временных ситуаций, не являющихся постоянными, например, временная работа или учеба.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выражает запланированные события в будущем, подчёркивая их подготовленность и неизбежность.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Perfect: результат действия к настоящему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завершённые действия, важные для текущего момента, показывая связь прошлого опыта с настоящим.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выражения личного опыта и изменений, произошедших в жизни говорящего.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помогают определить время действия и обозначают периодичность или завершённость события.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Perfect Continuous: длительность процесса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998975" y="1739850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 продолжительность действия с его началом в прошлом и влиянием на настоящее.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998975" y="2792006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Акцентирует внимание на процессах, которые не завершены и продолжаются во времени.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998975" y="3844175"/>
            <a:ext cx="4179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указывают на временные интервалы, позволяя оценить длительность и актуальность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времён Past: назначение и разновидности
</a:t>
            </a:r>
            <a:endParaRPr lang="en-US" sz="2777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завершённые действия в прошлом без связи с настоящим.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Описывает процессы, происходившие в конкретный момент прошлого или параллельные действия.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Выражает действия, завершённые до другого события в прошлом, показывая хронологическую последовательность.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 длительность процесса, который завершился до заданного момента в прошлом.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8950" y="1040426"/>
            <a:ext cx="4683900" cy="18296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5075" y="2898573"/>
            <a:ext cx="4716600" cy="18286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635" y="1423850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школьной экскурсии в Берлин летом. Пример: «They visited Berlin last summer.» Ярко изображает завершённое событие, запомнившееся участникам.
</a:t>
            </a:r>
            <a:endParaRPr lang="en-US" sz="1269" dirty="0"/>
          </a:p>
        </p:txBody>
      </p:sp>
      <p:sp>
        <p:nvSpPr>
          <p:cNvPr id="7" name="Text 1"/>
          <p:cNvSpPr txBox="1"/>
          <p:nvPr/>
        </p:nvSpPr>
        <p:spPr>
          <a:xfrm>
            <a:off x="399625" y="3335786"/>
            <a:ext cx="2926500" cy="11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письма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завершённого действия с точной датой: «She wrote a letter yesterday.» Иллюстрирует использование Past Simple для фактической информации.
</a:t>
            </a:r>
            <a:endParaRPr lang="en-US" sz="1269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80000"/>
            <a:ext cx="8790600" cy="4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завершённые действия и указатели времени
</a:t>
            </a:r>
            <a:endParaRPr lang="en-US" sz="2406" dirty="0"/>
          </a:p>
        </p:txBody>
      </p:sp>
      <p:sp>
        <p:nvSpPr>
          <p:cNvPr id="9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Continuous: параллельные действия и ситуации
</a:t>
            </a:r>
            <a:endParaRPr lang="en-US" sz="2588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описания действий, происходивших в определённый фиксированный момент в прошлом.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показать одновременность нескольких процессов или действий, развивающихся параллельно.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применяется в сочетаниях с Past Simple для указания прерываемых действий.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помогают выявить временные рамки и уточнить контекст повествования.
</a:t>
            </a:r>
            <a:endParaRPr lang="en-US" sz="119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Perfect: приоритет прошедших событий
</a:t>
            </a:r>
            <a:endParaRPr lang="en-US" sz="3091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используется для обозначения действия, которое завершилось до другого события в прошлом, подчёркивая последовательность событий.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Past Perfect сочетается с союзами и наречиями времени: before, after, by the time, подчёркивая временной приоритет.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времени состоит из вспомогательного глагола had и причастия прошедшего времени (V3) основного глагола.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She had left before the meeting started — действие ухода произошло раньше начала встречи.
</a:t>
            </a:r>
            <a:endParaRPr lang="en-US" sz="119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Continuous: процессы до заданного момента в прошлом
</a:t>
            </a:r>
            <a:endParaRPr lang="en-US" sz="2303" dirty="0"/>
          </a:p>
        </p:txBody>
      </p:sp>
      <p:sp>
        <p:nvSpPr>
          <p:cNvPr id="5" name="Text 1"/>
          <p:cNvSpPr txBox="1"/>
          <p:nvPr/>
        </p:nvSpPr>
        <p:spPr>
          <a:xfrm>
            <a:off x="1008261" y="128015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Continuous выражает длительность действия, начавшегося до определённого момента в прошлом и завершившегося к нему.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1908255" y="2237533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Структура: had been + глагол с окончанием -ing, например, had been working, had been waiting.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808274" y="3194915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— for, since, how long — указывают на продолжительность и временные рамки действия.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3708257" y="4152310"/>
            <a:ext cx="42285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They had been waiting for an hour before the train arrived — ожидание длилось до прибытия поезда.
</a:t>
            </a:r>
            <a:endParaRPr lang="en-US" sz="11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4562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времён Future: планирование и прогнозы
</a:t>
            </a:r>
            <a:endParaRPr lang="en-US" sz="3217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530325" y="436012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спонтанных решений, обещаний и прогнозов без чёткой подготовки.
</a:t>
            </a:r>
            <a:endParaRPr lang="en-US" sz="981" dirty="0"/>
          </a:p>
        </p:txBody>
      </p:sp>
      <p:sp>
        <p:nvSpPr>
          <p:cNvPr id="10" name="Text 3"/>
          <p:cNvSpPr txBox="1"/>
          <p:nvPr/>
        </p:nvSpPr>
        <p:spPr>
          <a:xfrm>
            <a:off x="4966600" y="153453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Continuous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действия, которые будут происходить в определённый момент в будущем.
</a:t>
            </a:r>
            <a:endParaRPr lang="en-US" sz="981" dirty="0"/>
          </a:p>
        </p:txBody>
      </p:sp>
      <p:sp>
        <p:nvSpPr>
          <p:cNvPr id="11" name="Text 4"/>
          <p:cNvSpPr txBox="1"/>
          <p:nvPr/>
        </p:nvSpPr>
        <p:spPr>
          <a:xfrm>
            <a:off x="4393125" y="2642563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завершённые к определённому моменту в будущем действия или события.
</a:t>
            </a:r>
            <a:endParaRPr lang="en-US" sz="981" dirty="0"/>
          </a:p>
        </p:txBody>
      </p:sp>
      <p:sp>
        <p:nvSpPr>
          <p:cNvPr id="12" name="Text 5"/>
          <p:cNvSpPr txBox="1"/>
          <p:nvPr/>
        </p:nvSpPr>
        <p:spPr>
          <a:xfrm>
            <a:off x="3800250" y="3750588"/>
            <a:ext cx="3007800" cy="9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Continuous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 длительность действия, завершившегося перед моментом в будущем.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1111890"/>
            <a:ext cx="4841700" cy="40993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Simple: спонтанные решения и обещания
</a:t>
            </a:r>
            <a:endParaRPr lang="en-US" sz="2865" dirty="0"/>
          </a:p>
        </p:txBody>
      </p:sp>
      <p:sp>
        <p:nvSpPr>
          <p:cNvPr id="5" name="Text 1"/>
          <p:cNvSpPr txBox="1"/>
          <p:nvPr/>
        </p:nvSpPr>
        <p:spPr>
          <a:xfrm>
            <a:off x="5075100" y="1562075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применение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формируется с помощью will + глагол в первой форме. Используется для выражения спонтанных решений, обещаний и прогнозов.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069125" y="3272050"/>
            <a:ext cx="3888900" cy="12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 сигнальные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I will help you, It will rain tomorrow. Часто встречаются наречия времени: tomorrow, next week, soon.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6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Continuous: процессы в будущем времени
</a:t>
            </a:r>
            <a:endParaRPr lang="en-US" sz="2798" dirty="0"/>
          </a:p>
        </p:txBody>
      </p:sp>
      <p:sp>
        <p:nvSpPr>
          <p:cNvPr id="5" name="Text 1"/>
          <p:cNvSpPr txBox="1"/>
          <p:nvPr/>
        </p:nvSpPr>
        <p:spPr>
          <a:xfrm>
            <a:off x="483637" y="1831075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Отражает действия, происходящие в определённый момент или период в будущем, подчёркивая продолжительность процесса.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483632" y="3118404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This time next week, I will be preparing for my exam — действие запланировано на конкретное время в будущем.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288766" y="2516000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с помощью конструкции will be + глагол с окончанием -ing, например, will be studying.
</a:t>
            </a:r>
            <a:endParaRPr lang="en-US" sz="1194" dirty="0"/>
          </a:p>
        </p:txBody>
      </p:sp>
      <p:sp>
        <p:nvSpPr>
          <p:cNvPr id="9" name="Text 5"/>
          <p:cNvSpPr txBox="1"/>
          <p:nvPr/>
        </p:nvSpPr>
        <p:spPr>
          <a:xfrm>
            <a:off x="4288761" y="3803329"/>
            <a:ext cx="3287100" cy="83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сопровождается временными указателями: at this time tomorrow, all day, from 5 to 7.
</a:t>
            </a:r>
            <a:endParaRPr lang="en-US" sz="119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042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Perfect: завершённость события в будущем
</a:t>
            </a:r>
            <a:endParaRPr lang="en-US" sz="2861" dirty="0"/>
          </a:p>
        </p:txBody>
      </p:sp>
      <p:sp>
        <p:nvSpPr>
          <p:cNvPr id="5" name="Text 1"/>
          <p:cNvSpPr txBox="1"/>
          <p:nvPr/>
        </p:nvSpPr>
        <p:spPr>
          <a:xfrm>
            <a:off x="3931100" y="2000741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обозначения действий, которые будут завершены к заданному моменту в будущем, придавая акцент завершённости.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1674" y="3063929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Структура: will have + причастие прошедшего времени (V3). Примеры: By July, I will have passed all exams.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97625" y="4127104"/>
            <a:ext cx="42483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употребляется с предлогами by, by the time, before, указывая точку завершения действия.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333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Continuous: длительность действия до будущего момента
</a:t>
            </a:r>
            <a:endParaRPr lang="en-US" sz="2846" dirty="0"/>
          </a:p>
        </p:txBody>
      </p:sp>
      <p:sp>
        <p:nvSpPr>
          <p:cNvPr id="5" name="Text 1"/>
          <p:cNvSpPr txBox="1"/>
          <p:nvPr/>
        </p:nvSpPr>
        <p:spPr>
          <a:xfrm>
            <a:off x="4767327" y="1773250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Подчёркивает длительный характер действия, которое будет происходить вплоть до определённого момента в будущем.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297900" y="2797671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состоит из will have been + глагол с окончанием -ing, например, will have been working.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3397306" y="3825254"/>
            <a:ext cx="41967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She will have been working here for ten years by next September — акцент на продолжительности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времён Present, Past, Future: структура и сигнальные слова
</a:t>
            </a:r>
            <a:endParaRPr lang="en-US" sz="248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обобщает ключевые формы времён Simple, Continuous, Perfect и Perfect Continuous с примерами и типичными словами-маркерами.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систематизировать знания, выделяя типичные конструкции и временные маркеры для каждой группы времён.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Cambridge Grammar Reference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ошибок при употреблении времён по результатам опроса старшеклассников
</a:t>
            </a:r>
            <a:endParaRPr lang="en-US" sz="2542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опроса демонстрируют, что старшеклассники чаще всего испытывают затруднения с Present Perfect.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ошибок в Present Perfect указывает на необходимость усиленного внимания к изучению этого времени в учебном процессе.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мониторинг, результаты анкетирования, 2023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103403"/>
            <a:ext cx="9144000" cy="30360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3350" y="307700"/>
            <a:ext cx="7737300" cy="80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освоение времён как ключ к успеху в английском
</a:t>
            </a:r>
            <a:endParaRPr lang="en-US" sz="2753" dirty="0"/>
          </a:p>
        </p:txBody>
      </p:sp>
      <p:sp>
        <p:nvSpPr>
          <p:cNvPr id="5" name="Text 1"/>
          <p:cNvSpPr txBox="1"/>
          <p:nvPr/>
        </p:nvSpPr>
        <p:spPr>
          <a:xfrm>
            <a:off x="2155750" y="1229875"/>
            <a:ext cx="48324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понимание и практика времён Present, Past и Future существенно повышают уровень языковой грамотности и уверенность учащихся в общении и экзаменационной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2026-05-07T21:18:32Z</dcterms:created>
  <dcterms:modified xsi:type="dcterms:W3CDTF">2026-05-07T21:18:32Z</dcterms:modified>
</cp:coreProperties>
</file>