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мастер-класса: Заявка на визу Шенген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подачи заявления и важные аспекты получения шенгенской визы для школьников.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шенгенской визы для школьников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Шенгенская виза позволяет посещать 29 стран для учёбы, обменов и путешествий. Знание процесса помогает самостоятельным и образовательным поездкам старшеклассников.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Шенгенское соглашение и его значение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Подписанное в 1985 году, соглашение отменило внутренний паспортный контроль, соединяя сейчас 29 стран, включая почти всех членов ЕС.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Шенгенской зоны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визовое пространство стимулирует мобильность молодежи, облегчая учебу и культурный обмен между европейскими странами.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молодежные обмены и образование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шенгенских виз и их назначение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Предназначена для транзита через международные аэропорты без выхода в страну.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 категории A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Краткосрочная виза для пребывания до 90 дней для туристических и учебных целей.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 категории C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проживание, предоставляет право на долгосрочное пребывание и обучение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виза D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ученики получают визу категории C, соответствующую кратковременным поездкам и учебным программам.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1349" y="1612725"/>
            <a:ext cx="332770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обязательных документов и особенности для несовершеннолетних заявителей.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комплект документов обеспечивает положительное рассмотрение заявления.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консульства стран Шенгенской зоны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 для подачи заявки на шенгенскую визу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подачи заявления на визу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соответствующей категории визы важно для правильного сбора документов и соответствия цели поездки.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визы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должна быть заполнена тщательно, без ошибок. К комплекту прилагаются билеты, страховка и нотариальное согласие родителей.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анкеты и подготовка документов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через порталы упрощает запись на приём; биометрия и оплата сборов обеспечивают начало рассмотрения заявки.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Онлайн-запись и визит в центр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VFS Global и TLScontact,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заявителей используют онлайн-системы записи для упрощения процесса подачи визы.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регистрация сокращает очереди и упрощает сбор документов для получения шенгенской визы.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действий заявителя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подачи заявления на шенгенскую визу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заявители забывают вложить полный комплект документов или подают анкету с ошибками, что ведет к задержкам или отказам.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актуальной страховки и недостоверное бронирование также существенно снижают шансы на положительное решение.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пути их предотвращения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чаще встречается у несовершеннолетних заявителей, что связано с более строгим контролем документов.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отказах отражают стандарты и требования консульств каждой страны.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Одобрения и отказы визовых заявлений по странам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Еврокомиссия,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заявления несовершеннолетними: особенности и нюансы
</a:t>
            </a:r>
            <a:endParaRPr lang="en-US" sz="3663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индивидуальной поездке несовершеннолетнего сопровождающие взрослые должны предоставить соответствующие документы, а финансовое обеспечение подтверждается родителями отдельно для каждого заявителя.
</a:t>
            </a:r>
            <a:endParaRPr lang="en-US" sz="1384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Обязательным документом служит оригинал и копии свидетельства о рождении, а также справка из школы, подтверждающая статус учащегося и цель поездки.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оформления визы несовершеннолетним необходимо нотариально заверенное согласие обоих родителей или опекунов, подтверждающее разрешение на выезд и пребывание за границей.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Заявитель обязан предоставить банковскую выписку с балансом не менее 60 евро на каждый день пребывания. Альтернативным подтверждением служит спонсорское письмо с подтверждением доходов родителей или законного представителя.
</a:t>
            </a:r>
            <a:endParaRPr lang="en-US" sz="1277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принимаются официальные справки о стипендии, гранте или приглашении на оплачиваемое мероприятие. Недостаточная сумма или ошибки в документах могут привести к отказу в выдаче визы.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гарантии: подтверждение платежеспособности
</a:t>
            </a:r>
            <a:endParaRPr lang="en-US" sz="34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Страховой полис должен покрывать минимальные расходы на медицинскую помощь в размере 30 000 евро на весь срок пребывания в зоне Шенгена.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ограниченного покрытия или срок страховки, не совпадающий с периодом поездки, рассматривается как основание для отказа в визе согласно Визовому кодексу ЕС.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обязан включать услуги экстренной госпитализации, неотложной медицинской помощи и репатриацию по медицинским показаниям.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страховка: основные нормативы и критерии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подтверждающие цель поездки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туристической визы важно предоставить подтверждение бронирования гостиницы и обратных билетов. Эти документы демонстрируют намерение вернуться и конкретизируют маршрут путешествия.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туристической цели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участии в учебных обменах или олимпиадах требуется официальное приглашение учебного заведения или организаторов с указанием сроков и программы, что подтверждает легитимность поездки.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культурные программы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Собеседование в посольстве: порядок и основные вопросы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Консульские сотрудники уточняют подробности маршрута и продолжительность визита, чтобы убедиться в чёткости планов заявителя и его знания конкретики поездки.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цели визита, связи её с предоставленными документами и подтверждению финансовой состоятельности на весь период пребывания.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подаче заявлений несовершеннолетними проверяются сопроводительные документы сопровождающих взрослых, а также согласия родителей и опекунов.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адрес проживания и наличие забронированных билетов, что служит гарантией соблюдения установленных сроков визита.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рассмотрения заявлений и размер сборов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документов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Заявитель подаёт полный пакет документов и оплачивает консульский и сервисный сборы в визовом центре или посольстве.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заявления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службы обычно рассматривают заявку в течение 5–15 рабочих дней, проверяя все данные и документы на соответствие требованиям.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результата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Заявитель получает уведомление и может забрать паспорт с визой или мотивированным отказом, по необходимости может подать апелляцию.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отказа и пути решения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отказ выносится за сомнения в намерении заявителя вернуться, предоставление ложной информации или недостаточное финансовое подтверждение. Важна корректность и полнота заполняемых документов.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основания отказа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исправления ошибок, действующее законодательство стран Шенгенской зоны предусматривает возможность апелляции и повторной подачи заявления после устранения выявленных недостатков.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исправления и повторная подача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страны с развитыми программами образовательного обмена и инфраструктурой для молодых туристов.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выбор приоритетно падает на страны, предлагающие широкий спектр академических и культурных возможностей.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среди российских школьников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иностранных дел РФ,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555" y="3403734"/>
            <a:ext cx="3465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онлайн-ресурсы и официальные источники информации
</a:t>
            </a:r>
            <a:endParaRPr lang="en-US" sz="3663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портал МИД РФ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visa.kdmid.ru содержит актуальные анкеты и инструкции для подачи шенгенской визы, включая список необходимых документов.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консульств и посольств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порталы стран Шенгенской зоны предоставляют требования, особенности подачи и новости визовой политики.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Онлайн-калькулятор срока пребывания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https://www.visa-calculator.com/ помогает правильно определить разрешённое время пребывания в зоне Шенгена.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визовых центров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VFS Global и TLScontact обеспечивают онлайн-запись, загрузку документов и отслеживание статуса заявки.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соблюдение требований к документам, внимательная подготовка и своевременное использование цифровых сервисов обеспечивают высокие шансы на положительный результат визовой процедуры.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успеха при получении шенгенской визы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2026-05-07T22:23:20Z</dcterms:created>
  <dcterms:modified xsi:type="dcterms:W3CDTF">2026-05-07T22:23:20Z</dcterms:modified>
</cp:coreProperties>
</file>