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записки: содержание и 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наблюдения и личные впечатления складываются в живой рассказ.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жанре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рассматривают, о чём пишут в путевых записках, как строят текст и какими языковыми средствами передают путь, места и впечатления автора. Это помогает понять, как отдельные наблюдения превращаются в цельный рассказ.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содержания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путевых записок всегда находится путь: отъезд, переезды, остановки и прибытие. Именно движение по маршруту связывает отдельные эпизоды и помогает читателю следить за ходом путешествия.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обращает внимание на города, станции, природу, улицы и здания. Такие подробности делают запись наглядной и позволяют увидеть место не в общем виде, а через конкретные наблюдения.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попутчики, местные жители и короткие разговоры. Через встречи в дороге текст становится живее, а путешествие воспринимается не только как перемещение, но и как общение.
</a:t>
            </a:r>
            <a:endParaRPr lang="en-US" sz="968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соединяют точные сведения и личную оценку. Автор сообщает, что увидел, но одновременно передаёт удивление, интерес, восхищение или усталость, поэтому текст звучит выразительно.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 основа композиции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обычно открывается указанием отправления: места, времени и обстоятельств поездки. Так сразу задаётся направление движения и появляется ощущение, что рассказ начинается вместе с дорогой.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следуют переезды, станции, пересадки и короткие наблюдения по пути. Каждый такой эпизод помогает увидеть, как меняется пространство и как автор воспринимает дорогу.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путешественник достигает нового места, описание становится подробнее. Здесь особенно важны первые впечатления: внешний вид города, природа, вокзал, улицы и общее настроение.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или итог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быть посвящён обратному пути или выводу о поездке. Благодаря этому текст не распадается на отдельные заметки, а приобретает завершённость и смысл.
</a:t>
            </a:r>
            <a:endParaRPr lang="en-US" sz="1062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заметок к цельному тексту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личные наблюдения превращаются в связную путевую запись.
</a:t>
            </a:r>
            <a:endParaRPr lang="en-US" sz="136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входит в путевые записки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дороги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отмечает, какой была дорога, как проходили переезды и остановки. Такие сведения создают ощущение реального путешествия и связывают отдельные эпизоды в единый путь.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место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часто начинается с даты и названия места. Это помогает понять, где и когда происходит действие, а также увидеть движение автора по маршруту.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нередко появляются небо, дождь, ветер, лес, река или поле. Эти детали передают атмосферу места и помогают представить, каким был день в дороге.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включают наблюдения за попутчиками, прохожими и местными жителями. Через них автор показывает не только место, но и жизнь, которая в нём происходит.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диалоги и точные фразы делают запись живой. Они помогают услышать речь людей, почувствовать обстановку и запомнить необычные моменты поездки.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путевых записок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каких частей складывается путевая запись и какую роль выполняет каждая из них.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целостным, когда маршрут, наблюдения, впечатления и итог работают вместе.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«Содержание и композиция путевых записок»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преобладает в путевых записках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 детали помогают читателю увидеть не только путь, но и атмосферу путешествия.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описания мест и впечатления: именно они делают запись яркой и запоминающейся.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жанру путевых записок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место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часто открывается точным указанием времени и пункта маршрута. Это сразу задаёт ориентир и помогает читателю понять, с какого момента начинается наблюдение.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рассказывает о переезде, остановке или движении дальше. В этой части особенно заметны изменения пространства, погоды и общего настроения.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события появляется личная реакция: удивление, интерес, радость или усталость. Так факты соединяются с авторским взглядом на происходящее.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нередко появляется короткий вывод или обобщение. Он помогает связать отдельные эпизоды и показать, что путешествие имело определённый смысл.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платформе ещё прохладно, и серое небо отражается в стекле вагонов. Слышен гул поездов, шаги пассажиров и короткие объявления по громкой связи. Такие детали сразу создают ощущение начала пути и ожидания перемен.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вокзале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тянется ровная линия дороги, а по краям колышется высокая трава. Вдали виднеются редкие деревья, и небо постепенно светлеет. Пейзаж помогает почувствовать простор и спокойный ритм движения.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поле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воде дрожат огни, слышен плеск волн и негромкие разговоры людей. Воздух пахнет сыростью и рыбой, а деревянные настилы выглядят потемневшими от влаги. Такая картина делает рассказ о поездке особенно живым и запоминающимся.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 пристани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пейзажа и деталей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встречаются чаще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запись наглядной: читатель быстро представляет место, где находится автор, и легче следит за изменением картины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бытовые детали преобладают, потому что они быстрее всего создают образ дороги и делают описание живым.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«Путевые записки»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приемов в учебном анализе помогает увидеть переходы между частями текста и понять, как автор удерживает внимание читателя.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композиционных приема особенно часто связывают отдельные эпизоды в цельную путевую запись.
</a:t>
            </a:r>
            <a:pPr algn="ctr" indent="0" marL="0">
              <a:lnSpc>
                <a:spcPct val="120004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87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«Содержание и композиция путевых записок»
</a:t>
            </a:r>
            <a:endParaRPr lang="en-US" sz="32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частное наблюдение становится мыслью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путевая запись движется от точного впечатления к более общему выводу.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путевых записок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называет города, станции, реки и улицы без лишних слов, чтобы читатель легко ориентировался в пути и понимал, где происходит действие.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глаголы движения и слова о направлении: они передают сам ход поездки, помогают почувствовать темп дороги и смену остановок.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описания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часто строятся на коротких фразах, где важны один-два ярких признака. Такой способ делает текст собранным и легко читаемым.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образные слова добавляют эмоциональность, но не нарушают точности. Благодаря этому запись остается информативной и одновременно звучит живо.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композиционного членения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способами автор делит путь на части и связывает отдельные эпизоды в единый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становится понятнее, если в тексте есть и временные отметки, и остановки, и повторяющийся мотив дороги.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жанра путевых записок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настроение в пути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точками графика показывают, как впечатления усиливаются или ослабевают вместе с новыми встречами и видами за окном.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обычно растет к середине путешествия и меняется к финалу, потому что автор по-новому оценивает увиденное.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эмоциональной динамики по теме урока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целостность текста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эпизоды подчинены одному предмету разговора — дороге и путешествию. Поэтому даже разные наблюдения воспринимаются как части одного рассказа.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один взгляд на происходящее: читатель все время слышит голос одного автора, который идет по маршруту и замечает главное.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окна, станции, вагоны и пристани возвращаются в разных местах текста. Эти образы помогают связать отдельные остановки в одно целое.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автор обычно обобщает увиденное. Такой вывод не просто завершает запись, а связывает факты, впечатления и смысл поездки.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ищет, откуда и куда движется автор, а потом отмечает остановки и повороты пути. Так обычная дорога превращается в понятную карту событий. По ней легко увидеть, где возникли главные впечатления.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полях тетради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 понимания всего отрывка достаточно одной точной детали: шум станции, мокрая улица или свет на реке. Такая подробность помогает представить место и почувствовать настроение автора без длинного пересказа.
</a:t>
            </a:r>
            <a:endParaRPr lang="en-US" sz="769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деталь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хорошей путевой записи конец не выглядит случайным. Он подводит итог дороге, объясняет, что изменилось в взгляде автора, и связывает разные наблюдения в общий вывод о людях, природе или времени.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собирает смысл
</a:t>
            </a:r>
            <a:endParaRPr lang="en-US" sz="1068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путевые записки в школе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удачную путевую запись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заканчивается выводом, который связывает все эпизоды. Тогда запись выглядит завершенной и показывает не просто поездку, а ее смысл для автора.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запись опирается на конкретные факты, названия и подробности. Она не расплывается в общих словах, поэтому читатель легко представляет дорогу и места, которые видит автор.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деталь часто говорит больше, чем длинное перечисление. Она делает картину живой, помогает запомнить эпизод и показывает, что автор действительно наблюдал происходящее вокруг.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 только события, но и отношение к ним. Когда в тексте слышны удивление, восхищение или раздумье, путевая запись становится интереснее и ближе читателю.
</a:t>
            </a:r>
            <a:endParaRPr lang="en-US" sz="10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из которой рождается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ценны тем, что соединяют точное наблюдение и личное переживание. Благодаря этому обычный маршрут превращается в связный рассказ о местах, людях и впечатлениях автора.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2026-05-28T17:03:37Z</dcterms:created>
  <dcterms:modified xsi:type="dcterms:W3CDTF">2026-05-28T17:03:37Z</dcterms:modified>
</cp:coreProperties>
</file>