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Сферическая геометрия: геометрия на поверхности шара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геометрия дуг, углов и треугольников на сфере, где привычные правила меняются.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Сферическая геометрия продолжает планиметрию и стереометрию, показывая, как меняются свойства фигур на кривой поверхности. Она помогает связывать математику с координатами на Земле, маршрутами и небесной сферой, а также осваивать тригонометрию в новом контексте.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11 класса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6371 км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радиус Земли задаёт масштаб, по которому считают расстояния и углы на сфере.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радиуса Земли как среднего значения: 6371 км (общепринятая справочная величина; используется в учебных задачах).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определяется центром и радиусом: все точки поверхности одинаково удалены от центра. Её нельзя развернуть на плоскость без искажений, поэтому в задачах рассматривают именно поверхность как геометрическое пространство.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окружности как сферические прямые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большая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окружность получается при пересечении сферы плоскостью, проходящей через её центр. Поскольку плоскость делит сферу симметрично, линия пересечения естественно играет роль «прямой» на кривой поверхности.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она задаёт кратчайшие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экватор и любой меридиан — примеры больших окружностей. Кратчайший путь между точками на сфере идёт по дуге большой окружности, а не по произвольной линии на поверхности.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Евклидова и сферическая геометрия: сравнение свойств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сфере свойства треугольников меняются из‑за кривизны: сумма углов становится больше 180°, а параллельность ведёт себя иначе.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 качественный сдвиг: евклидовы формулы недостаточны, и приходится использовать сферические определения и связи.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значений: плоскость даёт 180°, на сфере сумма всегда больше 180° (качественное сравнение; порог показан как 181°).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111 км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прикидка упрощает оценку расстояний вдоль меридиана по углу.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радиусу Земли R≈6371 км: длина 1° дуги равна (2πR)/360 ≈ 111,2 км (округлено до 111 км).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дуги большого круга связывают с центральным углом: s = R·φ, где φ измеряется в радианах. Для Земли дуга в 1° по меридиану примерно соответствует 111 км — удобно для быстрых оценок.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25474"/>
            <a:ext cx="3848986" cy="19641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сферического треугольника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Сферический треугольник задаётся дугами больших окружностей и углами между ними. Вместо привычных «отрезков» здесь работают дуги на поверхности, а ключевой зависимостью становится угловой избыток.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на сфере описывается не только «размерами дуг», но и тем, насколько велика кривизна, что отражается в угловом избытке E.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обозначений и определение углового избытка соответствуют стандартным курсам сферической геометрии.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сферического треугольника сумма внутренних углов всегда больше 180°. Это уже не «погрешность», а устойчивое следствие положительной кривизны сферы.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сферического треугольника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треугольник мал, избыток E невелик, и геометрия похожа на плоскую. Для больших фигур избыток становится заметным и меняет поведение углов и площадей.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с 180° называют угловым избытком: E = A + B + C − 180°. Именно он измеряет, насколько треугольник «отклоняется» от евклидова.
</a:t>
            </a:r>
            <a:endParaRPr lang="en-US" sz="9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Угловой избыток и площадь сферического треугольника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фиксированном радиусе сферы площадь растёт пропорционально E: больше угловой «добавки» — больше площадь на сфере.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прямую зависимость: усиление эффекта кривизны приводит к пропорциональному увеличению площади треугольника.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сферического треугольника S = R²·E при E в радианах (стандартный результат сферической геометрии; демонстрация на примере R=1).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сферических треугольников существуют аналоги теорем синусов и косинусов: вместо плоских отношений используются тригонометрические функции сторон и углов.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частном случае прямоугольного сферического треугольника работает соотношение cos c = cos a · cos b, где c и a — соответствующие стороны-дуги.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общая связь записывается, например, в виде cos a = cos b cos c + sin b sin c cos A. Эти формулы и делают сферическую тригонометрию главным инструментом задач.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Сферическая тригонометрия в школьных формулах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основана на выборе модели (сфера/земная аппроксимация), выделении дуг больших окружностей и применении подходящей связи между длинами и углами.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сферической поверхности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Широта, долгота и географические маршруты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 на Земле задаётся географической широтой и долготой: широта отсчитывается от экватора, а долгота — от нулевого меридиана, проходящего через Гринвич. Эти координаты помогают точно описывать местоположение.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самолёта между удалёнными городами часто идёт по дуге большого круга, а не по параллели. Такая дуга короче, поэтому модель сферической геометрии объясняет, почему «прямее» не всегда означает «по прямой» на карте.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5049" y="1587736"/>
            <a:ext cx="3573902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Картографические проекции и искажения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разные проекции переносят сферическую поверхность на плоскость: углы, формы или площади сохраняются лишь частично, а значит, искажений избежать нельзя.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плоская карта неизбежно искажает сферическую поверхность: нельзя одновременно сохранить все свойства шара — приходится выбирать, что важнее для задачи.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свойства проекций, используемые в школьной картографии и учебных материалах.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астрономии вводят понятие небесной сферы — воображаемой сферы, на которую проецируются звёзды, Солнце и планеты. Это упрощает описание сложного движения светил.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объектов задают координатами, похожими на географические: склонением и прямым восхождением. Тогда задачу «как расположено светило» можно свести к работе со сферическими углами.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Сферические углы применяют, чтобы находить высоту светила над горизонтом и оценивать взаимное положение объектов на небе. Геометрия помогает понимать, когда и где мы наблюдаем небесные тела.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такая модель поддерживала навигацию и наблюдения до распространения современных приборов. Даже сейчас она служит базой для многих вычислений в астрономии и практической астрометрии.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Сферическая геометрия в астрономии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сферическая геометрия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сферической геометрии особенно заметна, когда объекты движутся или рассматриваются на поверхности Земли и небесной сферы, а «кратчайшие» пути определяются дугами больших окружностей.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геометрия нужна не только для теории: от маршрутов и координат до обработки данных и построения изображений в моделях мира.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по учебным примерам и прикладным задачам качественные категории (точные доли в процентах не устанавливались).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встречаются задачи на расстояние между точками на сфере, углы между меридианами, длины дуг больших окружностей и площади сферических треугольников. Часто требуется перейти от углов к длинам через радиус.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 расчётах используют радиус Земли 6371 км или близкие округления, чтобы числа были удобнее. При этом важно уверенно работать с тригонометрией и не путать определения дуги и отрезка.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задачи по сферической геометрии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ученика требуется навык обращения с радианами и градусами: формулы устроены так, что подстановка в неправильных единицах быстро даёт неверный ответ. Полезно заранее отмечать, что именно нужно переводить.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задания имеют геометрический смысл: ответ интерпретируется как путь по поверхности, площадь «сферического участка» или величина угла между направлениями. Поэтому полезна проверка результата по здравому 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перехода основан на замене плоских «прямых» объектов сферическими аналогами и на корректировке формул длины, углов и площадей.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плоскости к сфере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распространённая ошибка — переносить плоские формулы на сферу без проверки условий. На сфере другие «геометрические роли» у объектов, поэтому прежние равенства могут перестать быть верными уже на уровне смыслов.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единицы измерения: забыв учесть радиус или перепутав градусы и радианы, легко получить ответ, не согласующийся с геометрическим смыслом. Также нельзя считать сумму углов сферического треугольника равной 180°.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частые ошибки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путать дугу большой окружности с хордой: это разные отрезки по месту расположения. Хорда соединяет точки внутри сферы, а дуга лежит на её поверхности и задаёт расстояние по кратчайшему пути.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98713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8412" y="1602394"/>
            <a:ext cx="237924" cy="3172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сферической геометрии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 и VR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изображений и виртуальных сред нужны корректные геометрические представления: от ориентации обзора до построения куполов и сферических объектов.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вычислительные методы делают сферические формулы практичными: их применяют в задачах обработки данных о Земле и в моделировании движения по поверхности.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GPS и близких навигационных системах координаты объектов и направлений корректно описываются с учётом сферической формы Земли, а кратчайшие пути зависят от дуг больших окружностей.
</a:t>
            </a:r>
            <a:endParaRPr lang="en-US" sz="1106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Сферическая геометрия помогает моделировать распространение сигналов и ориентирование устройств, поскольку антенны и приёмники взаимодействуют с объектами на поверхности и в околоземном пространстве.
</a:t>
            </a:r>
            <a:endParaRPr lang="en-US" sz="1088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и геоданные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геоинформационных системах и климатологии сферическая модель используют, чтобы описывать большие участки планеты согласованно по всей поверхности, а не локально «по частям».
</a:t>
            </a:r>
            <a:endParaRPr lang="en-US" sz="11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показывает сферическая геометрия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Сферическая геометрия показывает, что свойства фигур определяются поверхностью, на которой их рассматривают. На сфере действуют собственные правила: большие окружности вместо прямых, сумма углов больше 180°, а площадь связана с угловым избытком.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2026-05-12T07:48:56Z</dcterms:created>
  <dcterms:modified xsi:type="dcterms:W3CDTF">2026-05-12T07:48:56Z</dcterms:modified>
</cp:coreProperties>
</file>