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Word combinations: each other и one another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Взаимные словосочетания в английском языке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эта тема семикласснику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часто встречаются в учебных текстах и заданиях. Чтобы использовать их уверенно, важно понять смысл взаимности, запомнить порядок слов и научиться отличать взаимное действие от обычного действия одного человека.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взаимных словосочетания обычно изучают в этой теме.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передать действие, которое участники совершают друг по отношению к другому.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английского языка для 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other: самый частый вариант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привычная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other встречается чаще в современном английском языке и звучит естественно в большинстве школьных примеров, особенно когда нужно просто и ясно показать взаимное действие.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учебной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и диалогах each other помогает быстро построить короткое и понятное предложение, поэтому учителя и учебники используют его особенно часто.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для двух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 эта форма связывается с двумя людьми или предметами: two classmates help each other, a brother and a sister support each other.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another: вариант для группы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another традиционно используют, когда действуют три человека или больше. Так удобно описывать класс, команду, кружок или любую совместную работу.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книжный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звучит немного более формально и часто встречается в письменной речи, особенно когда автор хочет подчеркнуть вежливость, уважение или согласованность в группе.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 one another хорошо показывают, как участники группы поддерживают, слушают и понимают друг друга, не выделяя одного главного действующего лица.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93683"/>
            <a:ext cx="4176900" cy="17383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each other и one another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две формы по основным признакам употребления.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выражают взаимность, но each other звучит более обычно, а one another — более формально и чаще связано с группой.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взаимных местоимений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проверке смысла взаимности и числа участников в предложении.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формы встречаются чаще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each other чаще звучит в устной речи и учебных примерах, а one another заметнее в письменных и более формальных текстах.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возможны в разных типах речи, но each other остаётся более привычным вариантом.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диаграмма, отражающая типичную частотность употребления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эти формы стоят после сказуемого: They saw each other. Такое положение показывает, что действие направлено не на самого говорящего, а на другого участника.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предлога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также часто идут после предлога: The children sat next to one another. Это помогает точно связать взаимность с нужным словом в предложении.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перед подлежащим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other и one another не используются как обычные личные местоимения перед подлежащим. Важно помнить, что их место — в составе сказуемой или предложной группы.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предложении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81440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5237" y="1481440"/>
            <a:ext cx="432900" cy="346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28637" y="1462200"/>
            <a:ext cx="432900" cy="38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48590" y="3099450"/>
            <a:ext cx="432900" cy="34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и ситуации, где формы особенно нужны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Help, support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и в жизни эти формы часто стоят рядом с глаголами помощи и поддержки. Они естественно звучат, когда ученики, друзья или члены команды действуют вместе.
</a:t>
            </a:r>
            <a:endParaRPr lang="en-US" sz="1226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Talk to, listen to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общении формы помогают показать, что люди разговаривают и внимательно слушают друг друга. Это особенно удобно в диалогах, обсуждениях и работе в парах.
</a:t>
            </a:r>
            <a:endParaRPr lang="en-US" sz="1329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See, look at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глаголами восприятия взаимные словосочетания передают, что участники смотрят друг на друга или замечают друг друга. Такие примеры часто встречаются в учебных текстах.
</a:t>
            </a:r>
            <a:endParaRPr lang="en-US" sz="1248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Respect, trust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важно подчеркнуть уважение и доверие, each other и one another делают смысл ясным. Они хорошо подходят для описания отношений в классе, в команде и в группе.
</a:t>
            </a:r>
            <a:endParaRPr lang="en-US" sz="1339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Understand, care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формы помогают говорить о понимании и внимательном отношении между людьми. В школьных ситуациях они часто показывают дружбу, поддержку и спокойную совместную работу.
</a:t>
            </a:r>
            <a:endParaRPr lang="en-US" sz="12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1040" y="3162810"/>
            <a:ext cx="3375660" cy="14471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это переводится на русский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формы чаще всего переводятся как «друг друга». Такой перевод помогает быстро понять общий смысл, но сам по себе не показывает, сколько участников участвует в действии.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ориентируется только на перевод, легко ошибиться в выборе формы. Поэтому сначала нужно определить взаимность, а уже потом подбирать each other или one another по смыслу предложения.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правильную форму, важно заметить, кто действует и на кого направлено действие. В предложении именно контекст подсказывает, идёт ли речь о двух людях или о группе.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750204"/>
            <a:ext cx="3604200" cy="16430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какие ошибки чаще всего появляются в предложениях с взаимными словосочетаниями, и как быстро исправить их при проверке упражнения.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 со словом, а с пониманием смысла и места словосочетания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и типичные ученические ошибки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в этой теме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ошибки распределяются неравномерно: одни связаны с пониманием значения, другие — с грамматическим оформлением предложения и проверкой ответа.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трудность — не распознать взаимность в контексте. Затем появляются ошибки порядка слов и подстановки возвратных форм.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помнить о числе участников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Определите, есть ли в предложении взаимное действие: участники что-то делают друг по отношению к другому, а не к себе.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участники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действуют двое, обычно выбирают each other; если речь идёт о группе, чаще подходит one another, особенно в учебных примерах.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современном английском граница не всегда строгая, поэтому главное — понять контекст и не опираться только на старое правило.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650374"/>
            <a:ext cx="3547938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помогают друг другу с заданиями, проверяют ответы и объясняют сложные моменты. В таких ситуациях естественно звучит each other, потому что речь обычно идёт о парной или общей взаимопомощи.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команде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матчем игроки поддерживают друг друга и доверяют один другому во время игры. Здесь особенно заметно, как взаимность помогает группе действовать слаженно и уверенно.
</a:t>
            </a:r>
            <a:endParaRPr lang="en-US" sz="1111" dirty="0"/>
          </a:p>
        </p:txBody>
      </p:sp>
      <p:sp>
        <p:nvSpPr>
          <p:cNvPr id="14" name="Text 4"/>
          <p:cNvSpPr txBox="1"/>
          <p:nvPr/>
        </p:nvSpPr>
        <p:spPr>
          <a:xfrm>
            <a:off x="847544" y="3856589"/>
            <a:ext cx="3542791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могут уважать друг друга, понимать один другого и работать вместе без конфликтов. Эти примеры показывают, что тема связана не с отдельным правилом, а с живой школьной практикой.
</a:t>
            </a:r>
            <a:endParaRPr lang="en-US" sz="1111" dirty="0"/>
          </a:p>
        </p:txBody>
      </p:sp>
      <p:sp>
        <p:nvSpPr>
          <p:cNvPr id="15" name="Text 5"/>
          <p:cNvSpPr txBox="1"/>
          <p:nvPr/>
        </p:nvSpPr>
        <p:spPr>
          <a:xfrm>
            <a:off x="4820210" y="1650374"/>
            <a:ext cx="355308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 разговаривают друг с другом, обмениваются новостями и слушают один другого. Такие примеры хорошо показывают, что взаимное действие встречается в обычном школьном общении каждый день.
</a:t>
            </a:r>
            <a:endParaRPr lang="en-US" sz="1111" dirty="0"/>
          </a:p>
        </p:txBody>
      </p:sp>
      <p:sp>
        <p:nvSpPr>
          <p:cNvPr id="16" name="Text 6"/>
          <p:cNvSpPr txBox="1"/>
          <p:nvPr/>
        </p:nvSpPr>
        <p:spPr>
          <a:xfrm>
            <a:off x="4819855" y="2739442"/>
            <a:ext cx="3547938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проекте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групповой работы участники слушают друг друга, делятся идеями и учитывают мнение каждого. Для таких ситуаций one another звучит особенно уместно, потому что участников несколько.
</a:t>
            </a:r>
            <a:endParaRPr lang="en-US" sz="11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в упражнении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перед записью ответа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подсказка для запоминания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838549"/>
            <a:ext cx="1808515" cy="2433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other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 эту форму, когда обычно говорят о двух участниках и нужен самый частый, нейтральный вариант. Она хорошо подходит для школьных упражнений и коротких простых предложений.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55598" y="1879787"/>
            <a:ext cx="1808515" cy="2433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another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 эту форму, если участников несколько и речь звучит чуть более формально. Оба выражения передают взаимное действие, поэтому сначала ищи смысл, а уже потом подбирай форму.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растёт точность употребления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точности показывает переход от узнавания формы к самостоятельному использованию в собственных фразах и упражнениях.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появляется тогда, когда ученик не только узнаёт выражение, но и уверенно применяет его по смыслу и месту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освоения темы на уроке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 теме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таблица собирает самые важные правила в одном месте и помогает быстро повторить тему перед выполнением упражнения или контрольной работы.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смысл, форму и место в предложении, выбрать правильный вариант становится намного проще.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each other / one another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урока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other и one another помогают сказать, что действие происходит взаимно. Главное — понять смысл, заметить число участников и правильно поставить словосочетание в предложении.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2026-05-30T23:41:40Z</dcterms:created>
  <dcterms:modified xsi:type="dcterms:W3CDTF">2026-05-30T23:41:40Z</dcterms:modified>
</cp:coreProperties>
</file>