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тканевая совместимость и переливание крови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крови и совместимости для безопасности переливания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переливания крови: от открытий к современным технологиям
</a:t>
            </a:r>
            <a:endParaRPr lang="en-US" sz="1838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Переливание крови начало развиваться в XVII веке, но лишь открытие групп крови в 1901 году сделало его безопасным. Сегодня эта процедура спасает миллионы жизней во всём мире, помогая при травмах и операциях.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совместимость подразумевает отсутствие негативной иммунной реакции при контакте тканей разных людей, что важно для успешного переливания и трансплантации.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маркеры совместимости — антигены на клетках крови. Важно учитывать системы ABO и Rh, которые определяют реакцию организма на донорскую кровь.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совместимости может вызывать серьёзные осложнения, вплоть до отторжения или гемолиза, поэтому проверка является обязательным этапом перед процедурой.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тканевая совместимость?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крови: A, B, AB, O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по антигенам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крови классифицируются по наличию антигенов A и B на поверхности эритроцитов. Группа A содержит антиген A, группа B — антиген B, AB — оба, а O не имеет этих антигенов.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в мире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распространена группа O, её носит около 45% населения. Группа AB встречается реже всего — примерно у 4% людей, что делает её универсальным реципиентом.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Резус-фактор: положительный и отрицательный
</a:t>
            </a:r>
            <a:endParaRPr lang="en-US" sz="202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Резус-фактор — это белок D, присутствующий на поверхности эритроцитов. Около 85% людей имеют Rh-положительный статус, что важно учитывать при сдаче и переливании крови.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донора и реципиента резус-факторы не совпадают, возможна серьёзная иммунная реакция. Особенно это критично при повторных переливаниях и беременностях.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Совместимость групп крови при переливании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от кого можно принимать кровь, чтобы избежать осложнений, и кого можно сделать универсальным донором или реципиентом.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O является универсальным донором, а AB — универсальным реципиентом благодаря особенностям антигенов.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переливании неподходящей крови иммунная система атакует чужеродные эритроциты. Это вызывает их разрушение — гемолиз, сопровождающийся лихорадкой, болями и нарушением работы почек.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Гемолиз: опасная реакция организма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Агглютинация — первая линия защиты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связываются с чужими антигенами, вызывая склеивание эритроцитов. Эта реакция рискует заблокировать мелкие сосуды и приводит к ухудшению состояния пациента.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и реакция на несовместимое переливание
</a:t>
            </a:r>
            <a:endParaRPr lang="en-US" sz="15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переливаний связан с развитием медицинских технологий и увеличением числа доноров.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переливаний крови в России (2010–2020 гг.)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переливаний отражает улучшение доступности и качества медицинской помощи в России.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Минздрав, 2021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показано переливание крови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Массивные кровопотери, возникающие при авариях или сложных операциях, требуют быстрой замены утраченной крови для спасения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анемия различных форм снижает способность организма переносить кислород, поэтому нуждается в поддержке кровею.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заболевания крови, такие как лейкоз и апластическая анемия, связаны с нарушениями кроветворения и требуют трансфузий.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шоковых состояниях переливание помогает стабилизировать кровообращение и улучшить метаболизм тканей, предотвращая осложнения.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процесса переливания крови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обеспечения безопасности пациента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Агглютинация — тест, при котором изучают реакцию склеивания эритроцитов при контакте с сывороткой. Если склеивания нет, кровь считается совместимой для переливания.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Кросс-матчинг заключается во взаимном смешивании крови донора и пациента для проверки реакции. Отсутствие реакции подтверждает безопасность процедуры. На фото — оборудование и реакция в пробирке.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методы проверки совместимости
</a:t>
            </a:r>
            <a:endParaRPr lang="en-US" sz="222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Острая гемолитическая реакция происходит при разрушении чужеродных эритроцитов сразу после переливания и требует неотложной медицинской помощи.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Аллергические реакции проявляются кожным зудом, сыпью и могут сопровождаться отёками, встречаются довольно часто и требуют контроля врача.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инфицирования включается возможность передачи вирусных заболеваний, таких как ВИЧ и гепатиты, особенно при нарушениях стерильности.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Осложнения при переливании крови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Пациент 15 лет с сильным кровотечением после аварии получил кровь группы O Rh+. Предварительно провели обязательные лабораторные проверки — это позволило быстро и безопасно стабилизировать состояние.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Экстренная помощь при ДТП для подростка
</a:t>
            </a:r>
            <a:endParaRPr lang="en-US" sz="148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отделения переливания в больнице
</a:t>
            </a:r>
            <a:endParaRPr lang="en-US" sz="1494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тщательно контролирует процесс, используя современное оборудование для обеспечения совместимости крови. Это снижает риск осложнений и помогает экстренно оказать помощь пациентам.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случаи использования переливания крови
</a:t>
            </a:r>
            <a:endParaRPr lang="en-US" sz="173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открытия в области крови и совместимости
</a:t>
            </a:r>
            <a:endParaRPr lang="en-US" sz="1716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1901 год — открытие групп крови ABO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Ландштайнер выявил основные группы крови, что заметно повысило безопасность трансфузий.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 год — Нобелевская премия Карлу Ландштайнеру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открытия в гематологии и улучшение медицинских технологий в области переливания крови.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 год — обнаружение резус-фактора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Резус-система стала важным этапом в обеспечении более точной совместимости донорской крови.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969" y="1532833"/>
            <a:ext cx="308963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8850" y="3317388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роль донорства крови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доза крови разделяется на компоненты, помогая одновременно нескольким пациентам выжить и восстановиться.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жизней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кампании по сдаче крови в школах, вузах и городах для обеспечения запасов в критические моменты.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акции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Донорство крови развивает чувство ответственности и солидарности среди граждан.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общества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Сдача крови положительно влияет на здоровье, стимулируя обновление крови и иммунные процессы в организме.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доноров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 безопасность донорства
</a:t>
            </a:r>
            <a:endParaRPr lang="en-US" sz="2057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Автоматизированное определение групп и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центрах применяются аппараты для точного и быстрого определения групп крови и резус-фактора, что сокращает время ожидания и снижает риск ошибки.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качества и стерильность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проходит фильтрацию, вирусную инактивацию и хранится в условиях с постоянным контролем температуры, что обеспечивает максимальную безопасность для реципиентов.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по регионам и этническим группам влияют на состав запасов крови в донорских центрах по всей стране.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групп крови среди населения России
</a:t>
            </a:r>
            <a:endParaRPr lang="en-US" sz="2493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региональных особенностей важно для планирования донорских кампаний и обеспечения совместимости для пациентов.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России, данные 2020 года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отказаться от переливания по религиозным убеждениям защищено законом, что требует уважения со стороны медицинских специалистов.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аспекты тканевой совместимости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и медицинские ограничения для доноров направлены на поддержание их здоровья и безопасность процесса переливания.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информированное согласие пациента обеспечивает осознанность и защиту его прав при переливании крови.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Обсуждения анонимности доноров и мотивов кроводачи ведутся для улучшения донорской системы и поддержания доверия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Перспективные технологии в переливании крови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искусственной крови на основе гемоглобиновых заменителей позволит создавать универсальные препараты без риска несовместимости.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3D-печати для выращивания клеток крови способствует получению компонентов без донорской зависимости и улучшает качество.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Усовершенствованные методы очистки и хранения крови позволяют уменьшить осложнения и продлить срок годности компонентов.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совместимости и донорства
</a:t>
            </a:r>
            <a:endParaRPr lang="en-US" sz="2035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принципов совместимости и развитие технологий делают переливание безопасным и эффективным способом спасения множества жизней. Донорство — важный социальный вклад в здоровье общества.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2026-05-08T23:19:42Z</dcterms:created>
  <dcterms:modified xsi:type="dcterms:W3CDTF">2026-05-08T23:19:42Z</dcterms:modified>
</cp:coreProperties>
</file>