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В. Жуковского: стихотворение о весне, небе и радости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утро, высокое небо и звонкая песня птицы.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и его поэзия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— поэт и переводчик, чьи стихи о природе звучат мягко, спокойно и очень напевно. Его лирику легко читать вслух и интересно обсуждать в начальной школе.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жаворонок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полевая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живёт в полях и на лугах, где ему удобно прятаться среди травы. Это небольшая птица, которая легко поднимается в небо и быстро исчезает из виду.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весеннего утра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песню чаще всего слышат весной, когда воздух становится теплее, а природа оживает. Звонкое пение жаворонка будто сообщает: зима уже отступает, начинается новый сезон.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доброй 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жаворонок часто связан с теплом, светом и доброй вестью. Он напоминает о пробуждении природы после долгой зимы и о радости первых тёплых дней.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которую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вообразить жаворонка, потому что это маленькая, подвижная и очень «весенняя» птица. Один его образ сразу вызывает поле, небо и свежий ветер.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стихотворении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жаворонок кажется почти невесомым: он свободно поднимается вверх и словно растворяется в небе. Такой образ помогает почувствовать движение, простор и весеннюю лёгкость.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птицы звучит радостно и ясно, будто маленький колокольчик в утренней тишине. Эта музыка природы делает стихотворение особенно живым и запоминающимся.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даже маленькая птица может принести большое чувство радости. Для младших школьников этот образ понятен: доброе настроение иногда начинается с простого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 мир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чувство весеннего обновления: после зимы всё становится светлее, чище и свежее. Читатель словно видит, как природа осторожно просыпается.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наполняется звуком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жаворонка становится знаком начала дня. Она не нарушает тишину, а мягко вплетается в неё, делая утро особенно красивым и спокойным.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радость можно заметить в самых обычных вещах: в небе, воздухе, поле и пении птицы. Именно из таких деталей складывается поэтическая картина.
</a:t>
            </a:r>
            <a:endParaRPr lang="en-US" sz="11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спокойное весеннее утро: ещё тихо, воздух свежий, всё вокруг словно ждёт первого движения.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жаворонок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привлекает маленькая птица. Её полёт кажется быстрым и лёгким, а в небе сразу становится больше жизни.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жаворонка приносит радость и мягкое волнение. Оно делает картину неба и поля особенно светлой и живой.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 радовать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чувство умиротворения и надежды: обычное утро превращается в красивое начало хорошего дня.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картину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 помогают увидеть ясное весеннее утро. Они делают стихотворение тёплым и прозрачным, как первый солнечный луч после длинной зимы.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полётом, передают свободу и движение. Жаворонок кажется маленькой точкой в высоте, которая всё равно заметна своей живостью.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неба и воздуха создают ощущение простора. Читатель словно поднимает взгляд вверх и чувствует, как вокруг становится легко и свежо.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звука делают стихотворение похожим на мелодию. Пение птицы звучит мягко, напевно и помогает представить весенний мир не только глазами, но и слухом.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читать текст плавно, повторять его и учить наизусть без лишней усталости.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А. Жуковского «Жаворонок»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легко удерживается в памяти
</a:t>
            </a:r>
            <a:endParaRPr lang="en-US" sz="27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 картина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будто слушает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небо не просто фон, а часть весеннего настроения. Оно кажется высоким и светлым, словно само прислушивается к песне жаворонка. От этого картина становится тихой, просторной и очень выразительной.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после зимы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у Жуковского выглядит живым и добрым. В нём чувствуется пробуждение земли, свежесть воздуха и ожидание тепла. Читателю легко представить, как над травой поднимается маленькая птица и наполняет пространство звуком.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хочется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создаёт простую, но яркую сцену раннего дня: тишина, свет и движение в небе. Такая картина не требует сложных объяснений — она сразу возникает в воображении и запоминается своей ясностью.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стихотворении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утра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радость от самого начала дня. Она не шумная, а тихая и светлая, как первая улыбка после сна. Именно так поэзия умеет радовать без лишних слов.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простые вещи могут удивлять не меньше, чем что-то необычное. Пение птицы, чистое небо и свежий воздух становятся поводом увидеть мир добрее.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мирное настроение: ничего не торопится, всё живёт размеренно и гармонично. Такая тишина помогает почувствовать красоту весны особенно ясно.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музыка в стихотворении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плавно, без резких остановок, поэтому стихотворение напоминает тихую песню. Такое звучание помогает почувствовать спокойное утро и лёгкое движение птицы в небе.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связанных со звуком и полётом. Они создают впечатление, будто жаворонок не просто летит, а поёт прямо в воздухе, и читатель слышит его голос.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мелодичность делают стихотворение особенно подходящим для классного чтения. Его приятно произносить медленно, с паузами, чтобы услышать красоту каждого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которые возникают в воображении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спокойный весенний рассвет: небо ещё нежное, воздух свежий, а вокруг царит тишина.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небе замечается жаворонок — маленькая птица, которая быстро поднимается вверх и будто растворяется в светлом пространстве.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весенняя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воображение соединяет небо, полёт и песню в один образ, и обычное утро превращается в красивую поэтическую сцену.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хорошо представляют первые тёплые дни, яркое солнце и свежий воздух после зимы. Поэтому весенняя картина в стихотворении кажется им знакомой и понятной. Она напоминает прогулку, когда хочется смотреть в небо и улыбаться.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из полей и лугов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легко вообразить: маленький, быстрый, звонкий, он будто сам несёт радостную новость. Для ребёнка это не далёкий герой, а живая часть природы, которую можно встретить на прогулке или увидеть на картинке.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простом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сложного сюжета, зато есть ясное чувство красоты. Дети быстро замечают: даже маленькая птица может сделать утро особенным. Это помогает им увидеть поэзию в знакомых вещах, а не только в сказках.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детям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поэзии Жуковского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внимательно всматривается в небо, воздух и утренний свет. В его стихах природа не просто фон, а источник тихой красоты и доброго чувства.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часто вызывают ощущение лёгкости и мечты. Даже простая картина у Жуковского звучит так, будто она немного приподнята над землёй.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мягко и плавно, поэтому стихи легко читать вслух. Их ритм напоминает спокойную песню, что особенно заметно в «Жаворонке».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умеет передавать не шум, а тихую радость. Его поэзия помогает замечать светлые стороны мира и чувствовать благодарность за красоту обычного утра.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впечатление от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стихотворении показывает, как из тихого утра рождается чувство радости и света.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стихотворение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неба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стихотворении кажется высоким, чистым и светлым. Такой образ сразу подсказывает, что перед нами весна, пространство и ощущение свободы, которое связано с полётом птицы.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показан не только как птица, но и как движение и звук. Полёт и песня помогают понять, что стихотворение строится на впечатлении, а не на событии.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 и свежем воздухе делают утро живым и ясным. Ребёнок легко представляет, как после зимы всё вокруг становится легче, чище и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«Жаворонок» любят в школе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Короткий и ясный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прочитать на уроке и сразу обсудить. Небольшой объём помогает детям не терять мысль и внимательно следить за каждым образом.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Красивые природные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небо, утро, воздух и птица — всё, что можно представить и нарисовать в воображении. Такие картины делают чтение живым и интересным.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пугает и не усложняет восприятие. Оно дарит спокойствие, поэтому дети читают его с удовольствием и легче запоминают.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жаворонка помогает увидеть главную мысль: красота природы заметна даже в самом обычном утре и может вызвать светлое чувство.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А. Жуковского «Жаворонок»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может подарить большое чувство радости
</a:t>
            </a:r>
            <a:endParaRPr lang="en-US" sz="27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лирическое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передаёт настроение, а не рассказывает длинную историю. В центре стихотворения — весна, утро и тихая радость, которую приносит пение птицы.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Природа будто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вокруг кажется частью одного движения: птица летит, поёт, а природа пробуждается. Благодаря этому обычное утро становится особенным.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Главные образы — свет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создаёт картину простыми, но точными словами. Небо, воздух, полёт и песня соединяются в один красивый образ, который легко представить.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Важен добрый взгляд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в простых вещах. Оно показывает, что радость можно найти в тишине, в свежем воздухе и в маленькой птице над полем.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— большая радость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«Жаворонок» Жуковского напоминает: поэзия умеет превращать обычное утро в чудо. В нескольких строках поэт показывает весну, свет и тихую радость, которую слышит даже ребёнок.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2026-05-27T13:12:25Z</dcterms:created>
  <dcterms:modified xsi:type="dcterms:W3CDTF">2026-05-27T13:12:25Z</dcterms:modified>
</cp:coreProperties>
</file>