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7 классе: разные темы, одна цель
</a:t>
            </a:r>
            <a:endParaRPr lang="en-US" sz="3661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помогают учить английский и говорить увереннее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7 классе английский становится сложнее и интереснее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седьмом классе язык перестаёт быть набором коротких фраз: тексты становятся длиннее, задания — разнообразнее, а темы ближе к жизни подростка. Ученики учатся сравнивать, объяснять, задавать вопросы и точнее выбирать грамматические формы.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школьного курса английского языка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темам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помогает называть предметы, действия и признаки в привычных для школьника ситуациях: в классе, дома, на улице, в поездке или на отдыхе.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соединяют слова в понятные предложения, помогают правильно строить вопросы, ответы и рассказы, а также различать время, число и форму глагола.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работы учат понимать смысл текста и устной речи, находить главное, замечать детали и догадываться о значении новых слов по контексту.
</a:t>
            </a:r>
            <a:endParaRPr lang="en-US" sz="79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и 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 показывают, умеет ли ученик использовать английский самостоятельно: отвечать, описывать, выражать мнение, писать короткие сообщения и связные тексты.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чаще всего на уроках английского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обычно повторяются одни и те же крупные блоки: темы, грамматика и виды речевой деятельности.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работают вместе: словарь и грамматика поддерживают понимание, а чтение, слушание, речь и письмо закрепляют навыки в реальных ситуациях.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программа школьного курса английского языка для основной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учебное время на уроке английского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обычно уделяют тому, что помогает понять и построить высказывание: словам и грамматике. Остальные виды работы закрепляют этот материал на практике.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показывает баланс между правилами и применением языка: сначала основы, затем понимание, речь и письменное закрепление.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урока английского языка в основной школе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 разных темах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слова, которые встречаются почти в любой теме: place, change, useful, different. Они помогают читать тексты и строить простые ответы без лишних пауз.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choose, improve, start, help часто появляются в заданиях и разговорах. Такие слова легко соединяются с другими и делают фразу более точной.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школы, путешествий и хобби полезны слова, которые описывают выбор, мнение и сравнение. Они встречаются в диалогах, письмах и переводах.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учебных карточек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картинками помогают быстро запоминать school, travel, food, hobby, weather. Визуальная опора особенно важна, когда слово нужно узнать и понять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темы, которые повторяются и расширяются
</a:t>
            </a:r>
            <a:endParaRPr lang="en-US" sz="2157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речь идёт о том, что происходит в момент разговора. Он помогает описывать картинку, ситуацию и текущее 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Прошедшие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используется для рассказа о завершённых действиях и событиях. С его помощью ученики передают, что произошло вчера, на выходных или в поездке.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Модальные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must и should выражают возможность, обязанность и совет. Эти формы особенно полезны в диалогах, правилах поведения и советах для повседневных ситуаций.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Настоящее простое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привычки, расписание и факты. Эта форма часто встречается в рассказах о школьном дне, семье, занятиях и регулярных действиях.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закрепляется не только в упражнениях, но и в ответах, мини-диалогах, письмах и пересказах. Чем чаще форма используется, тем увереннее она запоминается.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новым английским словом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лексики на уроке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слова запоминаются легче, чем другие
</a:t>
            </a:r>
            <a:endParaRPr lang="en-US" sz="2393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зрительная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картинкой или личным опытом запоминаются быстрее, потому что смысл сразу связывается с образом. Так легче удержать слово в памяти и узнать его в 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Sport, music, photo и многие интернет-термины узнаются легче, если звучат или пишутся похоже на русские слова. Это помогает быстрее понять значение и не терять уверенность.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несколькими значениями, похожим написанием или разницей в употреблении требуют больше практики. Карточки, мини-диалоги и короткие тексты помогают закрепить их надолго.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заданиях 7 класса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задания строятся вокруг знакомых ситуаций, чтобы ученик мог опереться на уже известный опыт и уверенно использовать английские слова и фразы.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проверяются темы, связанные с повседневной жизнью подростка, поэтому полезно учить лексику не по отдельности, а тематическими группами.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тематика заданий по английскому языку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и типичных английских слов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помогают быстрее понимать тексты и строить простые фразы по знакомым ситуациям.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одной темы легче запоминаются и быстрее переходят в речь, поэтому тематический словарь поддерживает и чтение, и говорение.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тематический словарь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английском: какие тексты подходят для 7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начинают с коротких рассказов, описаний людей и мест, где структура текста понятна, а лексика в основном знакома по урокам.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появляются объявления, электронные письма и заметки. Такие тексты учат находить нужную информацию в реальных и привычных ситуациях.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статьях и описаниях встречаются новые слова. Их значение можно определить по соседним словам, теме и общему смыслу.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задачей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этапа важно не только читать, но и быстро находить главную мысль, тему и конкретные факты в 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что помогает понимать английскую речь на слух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уловить знакомые слова, которые задают тему фразы. Они помогают понять, о чём идёт речь, даже если не каждое слово знакомо.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 вопрос, удивление или просьбу, а паузы помогают отделить смысловые части. Это особенно полезно в диалогах и коротких объявлениях.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записях встречаются одни и те же формулы. Если ученик узнаёт их заранее, ему легче понять задание и не потеряться в потоке речи.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прослушивании важно опираться не только на отдельные слова, но и на ситуацию. Тогда легче понять школу, покупки, погоду, поездки и планы на выходные.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помогают развивать разные навыки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строится так, чтобы ученик одновременно узнавал правило, видел его в тексте и пробовал использовать в ответе.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задания, где нужно сочетать чтение, анализ и собственный ответ, а не выполнять только один тип работы.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учебных заданий по английскому языку в 7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на английском в 7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нужно быстро и ясно отвечать на простые вопросы по теме урока, используя короткие, но правильные предложения и знакомую лексику.
</a:t>
            </a:r>
            <a:endParaRPr lang="en-US" sz="818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изображения важно назвать предметы, действия и детали, а затем связать их в понятный рассказ с использованием слов there is и there are.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монолог обычно строится вокруг имени, школы, увлечений и планов. Здесь особенно полезны фразы I think, because и in my opinion.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важно не только начать фразу, но и поддержать разговор 4–6 реплик подряд, вежливо соглашаясь, уточняя и задавая вопросы.
</a:t>
            </a:r>
            <a:endParaRPr lang="en-US" sz="7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 по английскому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уменьшить ошибки в тестах, переводе и письменных работах.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учеников 7 класса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часто вызывают ошибки, потому что ученики забывают о вспомогательных глаголах и переставляют слова не по правилам английского языка.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 there are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выбрать нужную форму, особенно когда в одном предложении встречается несколько существительных или когда нужно быстро определить, единственное это число или множественное.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формы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 употреблении a, an, the и при выборе окончаний или формы времени. Здесь помогает внимательное чтение всего предложения, а не одного слова.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разными значениями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переводятся по-разному в зависимости от контекста, а в других словах есть непроизносимые буквы. Поэтому важно учить слово в предложении, а не 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чаще всего помогают избежать ошибок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грамматические правила делают речь точнее и помогают быстрее проверять свои ответы.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помнит порядок слов, форму вопроса и различие между many и much, он делает меньше типичных ошибок.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повседневная жизнь подростка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открывает телефон и видит названия приложений, кнопки меню и сообщения на английском. Даже короткие слова вроде online или message помогают ориентироваться без перевода и быстрее понимать интерфейс.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 и 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остановке, в расписании и на указателях тоже встречаются английские слова. Ticket, bus stop и poster становятся частью обычного дня, а не только учебника.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музыка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чатах и песнях английский появляется постоянно, поэтому слова запоминаются в живом контексте. Так язык начинает работать не только на уроке, но и в реальной жизни.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в 7 классе изучать английский через разные темы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делают уроки ближе к жизни школьника и помогают соединить слова, правила и общение. Так английский становится понятнее, полезнее и увереннее входит в повседневную практику.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2026-05-31T00:36:11Z</dcterms:created>
  <dcterms:modified xsi:type="dcterms:W3CDTF">2026-05-31T00:36:11Z</dcterms:modified>
</cp:coreProperties>
</file>