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века: рубеж эпох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классики XIX века — к модернизму, авангарду и новым художественным поискам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века стало эпохой перемен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городов, революции и мировая война резко изменили общество и литературу. Писатели всё острее чувствовали исторический перелом, а журналы и кружки стали площадками споров о будущем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эпохи особенно важны индивидуальный стиль, языковой эксперимент и интерес к тайным смыслам реальности, недоступным прямому изображению.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символ, миф, ассоциативность и фрагментарность, позволяющие передать не только события, но и скрытые движения сознания.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начала XX века сохраняет связь с Толстым, Достоевским, Чеховым и Тургеневым, но уже стремится выйти за пределы классического реализма.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 и поиск нового художественного языка
</a:t>
            </a:r>
            <a:endParaRPr lang="en-US" sz="19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35393"/>
            <a:ext cx="4646100" cy="20458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писатели отвечали на кризис эпохи и обновление художественного сознания.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Л. А. Смирнова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Серебряного века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Эпоху определяло не одно направление, а их сосуществование, спор и взаимное влияние.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образ, который говорит больше, чем видит глаз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свечи в сумерках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символиста предмет никогда не исчерпывается собой: свеча может означать надежду, одиночество или духовный поиск. Важен не внешний факт, а многослойный смысл, который читатель должен расшифровать через ассоциации и настроение.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в символистской поэзии звучит как знак тревоги, ожидания и скрытой катастрофы. Туман, витрины, лестницы и огни создают ощущение границы между повседневностью и иным, духовным измерением.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вместо прямого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стремились к музыкальности стиха: ритм, повтор, созвучия и мягкая интонация должны были вызывать переживание, а не просто сообщать мысль. Поэтому их поэзия часто кажется зыбкой, но внутренне очень напряжённой.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Л. А. Смирнова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символизма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символизм становится всё более философским и исторически напряжённым.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эстетического поиска направление приходит к ощущению кризиса и катастрофы.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лирика и историческое чувство
</a:t>
            </a:r>
            <a:endParaRPr lang="en-US" sz="2283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Блока связаны с образом Прекрасной Дамы, ожиданием идеала и символистской тайной любви. Лирический герой живёт в мире знаков, предчувствий и внутреннего напряжения.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1908–1912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усиливается тема России как исторической и духовной судьбы. Цикл «На поле Куликовом» обращается к национальной памяти и ощущению грядущих испытаний.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всё острее чувствует разлом эпохи: в его стихах нарастают мотивы тревоги, распада и ответственности за происходящее в стране.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становится художественным откликом на революцию. В ней сочетаются хаос времени, трагизм перемен и попытка осмыслить новый исторический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сохраняет классическую ясность прозы, но наполняет её ощущением быстротечности жизни, где точная бытовая деталь неожиданно открывает трагический смысл.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«Антоновских яблоках», «Господине из Сан-Франциско» и «Лёгком дыхании» частная судьба всегда связана с исчезновением старого уклада и уязвимостью счастья.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соединяет внешнюю наблюдательность с размышлением о времени, памяти и конечности человеческой жизни, поэтому каждое описание приобретает философскую глубину.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И. А. Бунина: точность детали и философия утраты
</a:t>
            </a:r>
            <a:endParaRPr lang="en-US" sz="18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человек, чувство, нравственный выбор
</a:t>
            </a:r>
            <a:endParaRPr lang="en-US" sz="2095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«Гранатовом браслете» чувство показано как самоотверженное и трагическое. Куприн подчёркивает его нравственную высоту и одновременно невозможность в мире повседневных условностей.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 жёсткой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«Поединке» армейская система становится пространством духовного кризиса. Реалистическая точность здесь соединяется с лиризмом и острой нравственной оценкой среды.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Куприна часто оказываются перед выбором между внутренней правдой и внешним давлением. Для писателя особенно важно сохранить человеческое достоинство даже в унизительных обстоятельствах.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интересуется не только переживанием героя, но и тем, как личность отвечает за свой выбор. Поэтому его проза остаётся эмоциональной, но никогда не теряет моральной ясности.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прозе начала XX 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персонажа у Бунина, Куприна и Горького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и драматургии Горького человек постоянно испытывается средой: бедностью, унижением, жестокими правилами жизни. Именно в этом конфликте раскрывается его нравственная сила.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только страдание, но и сопротивление ему. Его герои ищут достоинство, свободу и право на собственный выбор, даже если обстоятельства кажутся безвыходными.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босяков, странников и бунтарей в его произведениях воплощают веру в активную личность. Для Горького важно, что человек способен не смиряться, а действовать и менять себя.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делает его творчество значимым для эпохи перемен: в нём слышен призыв к внутренней стойкости, социальной ответственности и историческому движению вперёд.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тема человека действия
</a:t>
            </a:r>
            <a:endParaRPr lang="en-US" sz="25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предметность, культура
</a:t>
            </a:r>
            <a:endParaRPr lang="en-US" sz="2335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земная 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стремились вернуть поэзии чёткий, зримый образ и точное слово. Их стихи опираются на предметность, внутреннюю собранность и отказ от расплывчатой символической туманности.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направления важны античность, архитектура, рукопись, камень и музейная мера. Поэт мыслится как хранитель культуры, умеющий соединять личное чувство с исторической преемственностью.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Смирнова. Школьный курс литературы; обобщение по программным характеристикам направлений
</a:t>
            </a:r>
            <a:endParaRPr lang="en-US" sz="71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акмеизм: сравнение художественных принципов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только различие эстетики, но и смену читательского ожидания: от намёка и тайны — к точности и предметной выразительности.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1910-е годы поэзия смещается от многозначной символики к ясной форме и культурной дисциплине, не отказываясь от глубины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сборниках Ахматовой чувство передано через мгновение переживания: встречу, разрыв, ожидание или ревность. Лирическая героиня говорит сдержанно, но каждое слово психологически точно.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лирика личного опыта
</a:t>
            </a:r>
            <a:endParaRPr lang="en-US" sz="276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избегает лишней риторики и строит стихотворение на лаконичной детали, разговорной интонации и строгой композиции. Благодаря этому личная драма звучит особенно убедительно.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лирика показывает, что частное переживание может стать художественно значимым событием. Внутренняя независимость героини соединяется с высокой эмоциональной плотностью и ясностью выражения.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поэзии О. Э. Мандельштама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 у Мандельштама — не декорация, а источник исторической меры. Через Рим он размышляет о прочности цивилизации и её уязвимости перед временем.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камня связан с устойчивостью, трудом и культурной выверенностью. Поэт ценит не размытость, а плотную, точную форму, в которой мысль становится ощутимой.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его стихов создаёт ощущение внутренней собранности и исторической глубины. Ритм помогает соединить личное переживание с общим культурным опытом.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воспринимает поэзию как хранение и передачу культурной памяти. В его мире слово отвечает за преемственность поколений и ответственность перед историей.
</a:t>
            </a:r>
            <a:endParaRPr lang="en-US" sz="13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издания и объединения задавали эстетические программы, объединяли авторов и превращали литературу в пространство публичного спора.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Смирнова. Школьный курс литературы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и журналы Серебряного века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объединения были не только площадками публикаций, но и центрами самоопределения направлений, где формировался язык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Эпатаж был не просто внешним эффектом. Он выражал стремление заставить читателя увидеть мир иначе — как пространство нового художественного и человеческого опыта.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текстах слово становится материалом для эксперимента: меняется синтаксис, ломается привычный ритм, появляются необычные словотворческие решения. Так возникает ощущение языкового взрыва.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разрывали с привычными литературными нормами и провозглашали право искусства на дерзкое обновление. Их поэзия должна была соответствовать ритму города, техники и ускоренной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художественный эпатаж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Смирнова. Школьный курс литературы; обобщение по поэтике русского футуризма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образ, ритм: новаторство авангарда
</a:t>
            </a:r>
            <a:endParaRPr lang="en-US" sz="240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авангардной поэзии важно не только содержание, но и зрительный облик текста: строка, пауза и расположение слов становятся частью смысла.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авангарда превращается в экспериментальную мастерскую, где форма сама создаёт новое художественное мышление.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как граница литературной эпохи
</a:t>
            </a:r>
            <a:endParaRPr lang="en-US" sz="2707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ещё сохраняет инерцию Серебряного века: продолжают работать журналы, кружки и издательства, а разные художественные программы сосуществуют и спорят между собой.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перелом разрушает прежнюю культурную целостность. Для писателей особенно остро встают вопросы исторического выбора, ответственности и отношения к новой власти.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авторов уезжает, часть остаётся и входит в советскую литературу. Меняются темы, институции и сам образ писателя, а Серебряный век становится завершённой эпохой.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эпоха обновления слова и взгляда на человека
</a:t>
            </a:r>
            <a:endParaRPr lang="en-US" sz="203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 научила видеть в слове инструмент поиска смысла, а в человеке — личность, способную отвечать на вызовы истории, культуры и собственной совести.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2026-05-23T18:15:19Z</dcterms:created>
  <dcterms:modified xsi:type="dcterms:W3CDTF">2026-05-23T18:15:19Z</dcterms:modified>
</cp:coreProperties>
</file>