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между Афинами и Спартой изменила ход истории Древней Греции.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война: основные вопросы и значение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н.э. два ведущих полиса — Афины с мощным флотом и демократией, и Спарта с сильной армией и строгой дисциплиной — готовились к неизбежному столкновению за влияние.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перед войной: Афины и Спарта
</a:t>
            </a:r>
            <a:endParaRPr lang="en-US" sz="2916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Афинского морского союза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внешней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морской союз возник как объединение городов для совместной обороны от персидской агрессии. Это помогло укрепить безопасность региона Балкан.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Афин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Афины начали превращать союз в инструмент собственного господства, требуя от союзников дань и контролируя их политику. Такой подход усилил их власть, но вызвал споры.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подъем и напряжённость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и флот позволили Афинам значительно увеличить доходы и военную силу, однако многие союзники испытывали недовольство из-за потери самостоятельности.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Пелопоннесский союз и спартанские основы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Дорийские города в союзе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Пелопоннесский союз объединял многие города-дорийцы, поддерживая Спарту в качестве военного лидера. Союз основывался на крепких взаимных обязанностях и военной дисциплине.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сушей
</a:t>
            </a:r>
            <a:pPr algn="l" indent="0" marL="0">
              <a:lnSpc>
                <a:spcPct val="130039"/>
              </a:lnSpc>
              <a:buNone/>
            </a:pPr>
            <a:r>
              <a:rPr lang="en-US" sz="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доминировала в сухопутных войсках, используя опытную и строго организованную армию. Это давало ей преимущество против морской мощи Афин.
</a:t>
            </a:r>
            <a:endParaRPr lang="en-US" sz="1197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устои
</a:t>
            </a:r>
            <a:pPr algn="l" indent="0" marL="0">
              <a:lnSpc>
                <a:spcPct val="130039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демократических Афин, Спарта сохраняла строгие традиции и военную строгость, что отражалось на ее политике и взаимодействии с союзниками.
</a:t>
            </a:r>
            <a:endParaRPr lang="en-US" sz="12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Спарты и её союзников растущему влиянию и флоту Афин вызывало напряжение в регионе и угрозу балансу сил.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навязывали союзникам обязательства, включая выплату дани, что вызвало раздражение и желание освободиться от их контроля.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соперничество между двумя городами за гегемонию в мире древнегреческих полисов стало причиной долгосрочного конфликта.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начала Пелопоннесской войны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укрылись за своими укрепленными стенами и налетали на противников своим флотом, используя преимущество на море для нанесения ударов.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431 г. до н.э. конфликт разгорелся после споров между союзниками Афин и Спарты. Спартанцы начали наступление, разрушая сельские угодья Афин.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первые столкновения и военная стратегия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труды Фукидида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Афин погибло во время эпидемии в ходе войны, что сильно усложнило оборону города.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тифа нанесла тяжёлый удар по населению Афин и самым значимым лидерам, включая Перикла.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распространились на районы Мегары, где проходили важные сухопутные пути и торговля была под угрозой.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Беотия стала ареной важных сражений между союзниками Афин и Спарты, что вызывало смену контроля над территорией.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 охватил под собой многочисленные наземные операции спартанцев, направленные на удержание власти в регионе.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Ионийские полисы оказались втянутыми в конфликт, что расширило масштаб войны на широкий регион Эгейского моря.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театра военных действий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Битвы при Делии, Амфиполе и Мантинее показали упорство обеих сторон, но ни одна из них не получила решающего преимущества.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сопровождались большими потерями и нестабильностью на фронтах, что продлевало конфликт и истощало ресурсы сторон.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сражения и последствия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Спартанцы блокировали Аттику, приводя к нехватке продовольствия и воды, что обострило страдания жителей в городе.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тифа унесла жизни около четверти населения, включая многих военных лидеров, ослабив обороноспособность и мораль горожан.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испытания Афин во время осады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Персии и морская победа Спарты: ключевые моменты
</a:t>
            </a:r>
            <a:endParaRPr lang="en-US" sz="2142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поддержка — новый ресурс для Спарты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предоставила Спарте финансовую помощь для создания флота и найма наёмников. Эти средства позволили укрепить морскую мощь Спарты и бросить вызов афинскому флоту, что стало значительным переломом в ходе войны.
</a:t>
            </a:r>
            <a:endParaRPr lang="en-US" sz="1267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афинян в битве при Эгоспотамах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405 году до н.э. спартанский флот одержал решающую победу при Эгоспотамах. Афиняне потеряли контроль над морскими путями и возможность снабжать город, что значительно ослабило их сопротивление и приблизило конец войны.
</a:t>
            </a:r>
            <a:endParaRPr lang="en-US" sz="12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404 году до н.э. Афины были вынуждены сдаться: разрушены крепостные стены, сдан военный флот, а демократическое управление было отменено.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городе захватил олигархический режим «Тридцать тиранов», что ознаменовало окончание эры афинского могущества и изменение баланса сил в Греции.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Афин и новый политический строй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Афин сильно пострадала из-за разрушений и потери контроля над торговыми путями, что привело к снижению жизненного уровня населения.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и внутренний кризис Афин после войны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олигархов временно заменил демократию, многие граждане были изгнаны или преследуемы, что вызвало разногласия в 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дольше всего восстанавливался от утраты культурного и политического лидерства, переживая период нестабильности и социальных конфликтов.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войны для греческих полисов
</a:t>
            </a:r>
            <a:endParaRPr lang="en-US" sz="2292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полисов пострадали от разрушений и потеряли большинство населения вследствие войн и бегства жителей.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в боях и эпидемии привели к значительному уменьшению численности греческого населения.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 и разорения земель снизили урожайность и разрушили аграрную базу экономики.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нарушили торговые связи, что оказалось серьёзным ударом по экономическому развитию региона.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новшества и важные уроки Пелопоннесской войны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афинского флота на ход войны
</a:t>
            </a:r>
            <a:pPr algn="l" indent="0" marL="0">
              <a:lnSpc>
                <a:spcPct val="130039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широко использовали мощный флот, что стало основой их военной стратегии. Управление морскими операциями позволило контролировать побережья и перевозки, влияв на исход отдельных кампаний.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осадных технологий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конфликта применялись усовершенствованные методы осады городов, включая инженерные сооружения и новые виды оружия, что усложняло оборону и ускоряло взятие крепостей.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наёмников и финансового обеспечения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армии обе стороны нанимали профессиональных бойцов. Это усилило зависимость от материальных средств и влияло на продолжительность и динамику военных действий.
</a:t>
            </a:r>
            <a:endParaRPr lang="en-US" sz="10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Гегемония Спарты была непрочной, вскоре последовала Коринфская война, где бывшие союзники выступили против неё, что проявило глубокие расколы в эллинском мире.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и экономическая жизнь греков оставалась подавленной, восстановление культурных и политических структур происходило медленно, создавая напряжённость.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греческое государство так и не было восстановлено, что привело к ослаблению влияния и подготовило почву для дальнейших внешних завоеваний.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новой эпохе нестабильности после войны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литературные произведения оказали огромное влияние на восприятие войны современниками и дальнейшее развитие греческой культуры.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 посвятил многие комедии Пелопоннесской войне, высмеивая политиков и обсуждая причины войны через сатиру.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Фукидид подробно описал войну, создав фундаментальный труд, который до сих пор считается образцовым источником по истории Древней Греции.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Драматурги, такие как Еврипид, обращались к теме войны в своих произведениях, выражая переживания граждан и критикуя конфликт.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Пелопоннесской войны в культуре и литературе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Македонии изменило политический ландшафт Эллады, создав условия для последующего объединения и расширения посредством завоеваний Александра Великого.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ослабления городов-государств после войны Македония под руководством Филиппа II смогла укрепить своё влияние на греческие территории. Это знаменовало начало новой эпохи в регионе.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как новый центр власти после войны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Древней Греции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продолжалась борьба за господство в Греции, ослабив страны и подготовив почву для внешних захватчиков.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длилась почти три десятилетия, что привело к длительным последствиям для всех участников конфликта, включая экономический упадок и политическую нестабильность.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продемонстрировала, как внутренние конфликты могут привести к ослаблению государств и потере лидерских позиций. Этот период стал предупреждением о необходимости единства и мудрого управления для будущих поколений.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Пелопоннесской войны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2026-05-10T12:32:53Z</dcterms:created>
  <dcterms:modified xsi:type="dcterms:W3CDTF">2026-05-10T12:32:53Z</dcterms:modified>
</cp:coreProperties>
</file>