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имён существительных в речи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помогают говорить точно, грамотно и выразительно?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существительные нужны почти в каждом высказывании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людей, предметы, места, явления и чувства, поэтому без них трудно точно описать событие, задать вопрос или пересказать текст.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живые существа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называть человека или животное: ученик, собака, учитель. Такие слова отвечают на вопросы кто? и помогают назвать участников события.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вещи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существительные обозначают конкретные предметы: книга, стол, рюкзак, Москва. Они отвечают на вопрос что? и делают речь более точной и понятной.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и события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природные явления и события: дождь, снег, праздник, урок. Благодаря им можно описывать то, что происходит вокруг, без лишних пояснений.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 чувства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называют отвлечённые понятия: дружба, смелость, радость. Они помогают выразить мысли о состоянии человека, его отношениях и переживаниях.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существительные объединяются по разным признакам значения и употребления.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существительное можно рассматривать сразу по нескольким признакам: по значению, по собственному имени, по одушевлённости и по характеру обозначаемого объекта.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существительных по значению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часто становятся основой простого предложения и связывают между собой действие, место и участников события.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существительных выполняют роль подлежащего и дополнения: именно они чаще называют главных участников и объекты 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примеров из учебных предложений по русскому языку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существительных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существ: брат, кошка, медведь, учитель. Они особенно важны, когда нужно назвать того, кто действует или отвечает за 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 и явления: стол, ветер, урок, снег. Этот признак помогает правильно изменять слова по падежам и выбирать форму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существительного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определения падежа по вопросу, предлогу и окончанию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падежи нужны в речи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показывает, как слово связано с другими словами в предложении. По нему можно понять, кто действует, на что направлено действие и о чём именно идёт речь.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падежная форма помогает строить точные сочетания: читать книгу, писать ручкой, думать о друге. Такие конструкции звучат грамотно и естественно.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падеж выбран неверно, фраза становится неясной или ошибочной. Поэтому падежи нужны не только для правил, но и для понятного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множественного числа образуются по-разному: иногда добавляется окончание, а иногда меняется основа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помогает точно обозначать один предмет или несколько предметов и влияет на согласование слов в 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форм числа в русском языке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 множественное число существительных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 и согласование слов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относятся к мужскому, женскому или среднему роду. Род слова нужно запоминать, потому что он влияет на правильное построение словосочетаний и предложений.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прилагательными род особенно заметен: новый портфель, новая парта, новое правило. Окончание прилагательного должно совпадать с родом существительного.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влияет и на глаголы в прошедшем времени: ученик написал, ученица написала, окно было открыто. Такая связь делает речь грамматически правильной.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 не согласован, высказывание звучит неправильно. Поэтому при письме и устной речи важно проверять, подходят ли слова друг к другу по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второе и третье склонение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склонению относятся существительные женского рода с окончаниями -а, -я: весна, тетя, земля. В школьных примерах так же изменяются доска и парта.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и третье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склонению относятся слова мужского рода с нулевым окончанием и среднего рода: стол, конь, море, окно. Третье склонение объединяет женские слова на мягкий знак: ночь, степь, мышь.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ошибки и их исправление. Они помогают заметить, какие формы нужно особенно проверять в письменной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окончаниями, формами множественного числа и выбором нужной словоформы. Проверка по вопросу и образцу помогает писать грамотно.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употреблении существительных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описании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существительные называют самые заметные детали: двор, окна, дорожка, деревья. Они помогают читателю увидеть место действия и представить его без лишних объяснений.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образ ярче. Вместо общего слова вещь лучше назвать сумку, парту, тетрадь или рюкзак, если именно эти предметы важны для картины.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одних и тех же существительных обедняют текст. Разнообразие слов позволяет передать больше признаков предмета, человека или обстановки и делает описание 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рассказа они обычно вводят героев и место действия, а затем помогают последовательно назвать новые детали и предметы, связанные с событиями.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существительных приходится на середину, где развивается действие. Это делает сюжет понятным и помогает удерживать внимание читателя.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анализу текста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тексте-повествовании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повтора к точному слову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заменить повторяющееся существительное и сохранить смысл высказывания.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и оценочные формы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показывать небольшой размер или ласковое отношение: домик, книжка, зайчик. Такие слова часто звучат мягко и доброжелательно, особенно в разговоре с младшими.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детских текстах уменьшительные формы помогают создать тёплую, уютную интонацию. Они делают речь более образной и легко передают эмоциональное отношение говорящего.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слишком частое употребление таких слов может сделать текст слишком детским или неуместным. Поэтому важно учитывать, с кем и о чём идёт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стилях выбор существительных зависит от цели высказывания: сообщить факт, создать образ, объяснить явление или точно оформить документ.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деловой стили требуют точности, а художественный — выразительности. Разговорная речь чаще опирается на привычные бытовые названия.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стилистике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в разных стилях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" y="2679175"/>
            <a:ext cx="2288529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0034" y="2679175"/>
            <a:ext cx="2288529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9580" y="2679175"/>
            <a:ext cx="2288529" cy="24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9180" y="2679175"/>
            <a:ext cx="2288529" cy="246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существительных в школьной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7175" y="1342550"/>
            <a:ext cx="17604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партах лежат учебник, тетрадь и ручка, а на доске уже записано задание. Такие слова сразу создают знакомую картину урока и помогают представить рабочую обстановку в классе.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36932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библиотеке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между стеллажами, страницы книг и карточки каталога напоминают о месте, где можно искать знания. Здесь особенно уместны слова библиотека, полка, читатель и справочник.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35315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 в спорте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спортзале слышны шаги, мяч, свисток и команды. После уроков школьный двор наполняют разговоры, смех и движение, поэтому слова перемена, команда, площадка и бег звучат естественно.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73523" y="1342550"/>
            <a:ext cx="18177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школьника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связана не только с предметами, но и с чувствами. Радость, интерес, волнение и усталость помогают точнее передать настроение ученика после урока, контрольной или выступления.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существительные делают речь точной и выразительной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существительное заменяет расплывчатые слова вещь и дело, поэтому мысль становится яснее. Читатель сразу понимает, о чём именно идёт речь.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назвать участника действия, место, предмет или явление без лишних объяснений. Благодаря этому высказывание получается коротким, понятным и убедительным.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подходящей формы важен не меньше самого слова. Ошибка в падеже или числе может исказить смысл и сделать фразу небрежной.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существительные подобраны точно, речь звучит выразительно и вежливо. Это особенно важно в ответе у доски, сочинении и устном сообщении.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говорить точно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что существительное называет людей, предметы, явления и события, а его формы влияют на точность речи. Грамотное употребление делает высказывание ясным, выразительным и правильным.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2026-05-23T04:51:32Z</dcterms:created>
  <dcterms:modified xsi:type="dcterms:W3CDTF">2026-05-23T04:51:32Z</dcterms:modified>
</cp:coreProperties>
</file>