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мечта: что они делают с человеком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мечта превращают внутренний замысел в движение.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 сила надежды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особенно важно понять себя, выбрать ориентиры и не потеряться в неопределенности. Надежда удерживает в трудные моменты, а мечта помогает увидеть направление, по которому можно строить собственный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мечта: в чем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настоящее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связана с ожиданием, что трудность можно пережить и ситуацию удастся выдержать. Она работает как внутренняя опора в настоящем, когда не хватает уверенности.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 будущее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показывает желаемый образ будущего: кем стать, что создать, к чему прийти. Это не ответ на проблему, а направление, которое задает смысл усилиям.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поддерживает в моменте, когда сложно, страшно или непонятно, что делать дальше. Мечта, наоборот, расширяет горизонт и помогает не застревать в текущих ограничениях.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сейчас?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задуматься, у каждого состояния свой вес: иногда человеку нужнее вера, что он справится, а иногда — яркий образ того, ради чего стоит идти вперед.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нужна надежда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одновременно строит представление о себе, сравнивает себя с другими и пробует разные роли. В такой ситуации надежда помогает не разрушиться от неопределенности и сохранить внутреннюю устойчивость.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решений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видит смысл в своих действиях, ему легче выдерживать перегрузку, не опускать руки и делать выбор осознанно, а не под давлением обстоятельств.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будущее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кажется далекой и не до конца понятной территорией, поэтому нужна опора, которая соединяет сегодняшние усилия с завтрашними результатами. Эту связь как раз создают мечта и надежда.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 оценки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особенно заметна чувствительность к оценке сверстников и к мнению значимых взрослых. Без надежды даже обычная неудача может восприниматься как окончательный приговор.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надежда помогает в трудностях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уменьшает ощущение беспомощности: человек перестает воспринимать трудность как тупик и начинает искать хотя бы один реалистичный выход из ситуации.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беспомощности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удерживать внимание не только на угрозе, но и на возможностях. Благодаря этому стресс не исчезает, но становится более управляемым и менее парализующим.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возможном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поддерживает продолжение усилий, когда быстрых результатов нет. Именно поэтому даже небольшой признак продвижения может вернуть энергию и желание действовать дальше.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продолжения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как карта будущего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ориентир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создает внутренний образ желаемой жизни и помогает заметить, какие шаги приближают к нему. Чем яснее этот образ, тем легче отличать важное от случайного.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направлению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направление понятно, проще выбирать школьные предметы, кружки и дополнительные занятия. Решения начинают работать не хаотично, а в одной логике с будущей целью.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помогает увидеть, какие навыки нужно развивать уже сейчас: язык, творчество, аналитическое мышление, общение или самодисциплину. Так будущее перестает быть абстрактным.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Поддерживающая среда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тоже становится более осмысленным: рядом оказываются люди, которые помогают учиться, тренироваться и не выпадать из выбранного пути.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остается только мечтой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5090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движения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5090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только фантазирует, но не принимает решений, возникает иллюзия продвижения. Внешне мечта будто жива, но на деле ничего не меняется.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без траектории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незавершенной мечты прост: образ будущего есть, но он не превращается в режим, выбор и привычку. Именно это отделяет желание от движения.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3270263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действием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70263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связи с практикой, мечта теряет проверку реальностью. Человек начинает верить не в путь, а в само ожидание удачи.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2430475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 эмоциях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430475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вдохновения делает мечту нестабильной: как только пропадает эмоциональный подъем, пропадает и усилие. Тогда развитие становится случайным, а не последовательным.
</a:t>
            </a:r>
            <a:endParaRPr lang="en-US" sz="700" dirty="0"/>
          </a:p>
        </p:txBody>
      </p:sp>
      <p:sp>
        <p:nvSpPr>
          <p:cNvPr id="18" name="Text 10"/>
          <p:cNvSpPr txBox="1"/>
          <p:nvPr/>
        </p:nvSpPr>
        <p:spPr>
          <a:xfrm>
            <a:off x="1590688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планов — мало шагов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590688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мечтательность часто проявляется в бесконечных планах без сроков и первых шагов. Чем дольше откладывание, тем труднее вернуться к реальным действиям.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как инструмент проверки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сомнение стоит задать как вопрос к плану: что здесь может не сработать, чего не хватает, какие условия я недооценил? Такое сомнение делает цель точнее.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плана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стоит сохранить только то, что можно изменить: уточнить шаг, уменьшить масштаб задачи или убрать нереалистичное ожидание. Так сомнение превращается в инструмент.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курса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отделить полезные сомнения от тревоги. Первые указывают на слабое место и помогают исправить курс, вторые лишь пугают и не дают начать.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и ложные страхи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без действий: сигналы и последствия
</a:t>
            </a:r>
            <a:endParaRPr lang="en-US" sz="2845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ждет, что обстоятельства сами изменятся, но не делает первого шага. Тогда надежда превращается в пассивное ожидание вместо внутренней опоры.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вместо шага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жалобы на внешние причины снимают личную ответственность, но не приближают к результату. Такая позиция постепенно ослабляет доверие к собственным силам.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ответственности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создает ощущение бесконечного времени, хотя на самом деле цель становится дальше. Чем дольше нет действий, тем сильнее разочарование в себе.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Отложенное движение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становится зрелой только тогда, когда соединяется с конкретным поступком, пусть небольшим. Тогда она перестает зависеть от чуда и начинает приносить опыт.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образа к конкретной цели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мечты к цели начинается с уточнения образа, затем — с проверки и формулировки конкретного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цель без расплывчатости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помогает превратить мечту в проверяемую цель и увидеть, что именно уже сделано, а что еще нужно скорректировать.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цель, тем проще понять прогресс и вовремя изменить план.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слайда и принципам постановки целей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цели к привычке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дорожной карты: цель превращается в регулярное действие через небольшой повторяемый шаг.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поддержать мечту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особенно важны, когда нужно не столько решение, сколько ощущение, что ты не один. Они могут поддержать словом, разделить сомнение и напомнить, зачем ты начал.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опыт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чаще всего дают опыт и более спокойный взгляд на ситуацию. Их совет полезен там, где нужен взгляд со стороны, терпение и помощь в организации реальных шагов.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обратная связь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увидеть слабые места, уточнить задачу и понять, как улучшить результат. Хорошая обратная связь делает мечту не туманной, а более точной и выполнимой.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сообществе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секции и сообщества дают практику и среду, где можно пробовать себя без лишнего страха. Там мечта получает форму навыка, а не остается только намерением.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делают мечту сильнее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учебной дисциплины: она помогает возвращаться к делу даже тогда, когда вдохновения нет. Регулярность делает мечту устойчивой и защищает от хаотичных рывков.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дисциплина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информацией позволяет искать нужные источники, отделять факты от мнений и учиться быстрее. Чем лучше ориентируешься в данных, тем увереннее принимаешь решения.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помогает не бросать начатое из-за усталости, сравнения или короткого разочарования. Он удерживает внимание на выбранном курсе и снижает влияние импульсивных решений.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нужна, чтобы задавать вопросы, просить помощь и договариваться о совместной работе. Умение ясно объяснять свои намерения ускоряет движение к цели.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превращает большое желание в последовательность понятных действий. Когда цель разложена по этапам, легче видеть ближайший шаг и не теряться в объеме задачи.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неудачи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спокойно разберись, что именно не сработало: недостаток времени, ошибка в подготовке или слишком сложная задача. Без точной причины трудно понять, куда двигаться дальше.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причину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сформулируй один ясный вывод, который можно применить сразу. Не пытайся исправить всё одновременно: один полезный вывод уже превращает неудачу в опыт.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выбери следующий небольшой шаг и назначь его на конкретное время. Новый шаг возвращает контроль и показывает, что мечта по-прежнему жива.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заново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не только результат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 пути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важен, но он редко появляется сразу. До него нужно пройти этап, на котором человек учится терпению и выдержке, а именно это и меняет его сильнее всего.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привычка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заметный прогресс — не награда, а новая привычка: вовремя садиться за дело, доводить его до конца и не откладывать важное на потом.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из ошибок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только мешают, но и обучают, если не прятаться от них. Каждая корректировка плана укрепляет способность думать трезво и действовать точнее.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 повторяешь одно и то же действие регулярно, формируется дисциплина. Со временем она становится не внешним требованием, а внутренней опорой, которая помогает двигаться дальше.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где мечта стала действием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из маленьких шагов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хотел попасть в дизайн и не ждал идеального момента. Каждый вечер рисовал по двадцать минут, постепенно собирал удачные работы и учился видеть собственный стиль. Через несколько месяцев у него уже было портфолио, с которым он пошел на профильный курс.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через регулярность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мечтала свободно говорить по-английски, но начала не с громких обещаний, а с регулярной практики. Раз в неделю ходила в разговорный клуб, а дома слушала короткие подкасты. Через год уверенность выросла вместе с уровнем.
</a:t>
            </a:r>
            <a:endParaRPr lang="en-US" sz="12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потеряться в чужих ожиданиях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показывают только удачные фрагменты жизни, поэтому чужой прогресс легко принять за норму. Полезно помнить: лента не отражает усилия, ошибки и долгую подготовку, стоящие за картинкой.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не вся правда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здоровым, когда ты сопоставляешь себя не с идеалом из интернета, а с собой вчерашним. Тогда видно, чему уже научился, и что можно улучшить дальше.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Себя с собой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помогает увидеть возможности, но давление заставляет спешить и подражать. Чем яснее ты понимаешь свою цель, тем легче брать из чужих примеров только полезное, не теряя собственный темп.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без давления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устойчивость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полезна, если она касается поступка или результата, а не твоей ценности как человека. Отделяй замечание от ярлыка и сначала уточняй факты, а не делай выводы на эмоциях.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Отделять факт от оценки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не должно превращаться в самообесценивание. Напоминай себе о собственных задачах, сильных сторонах и том, что у каждого свой темп развития.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обесценивать себя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помогают не принимать чужую резкость как норму. Если комментарий разрушает, а не помогает, важно уметь отстраниться и защитить свое рабочее состояние.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Ставить границы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Реалистичная цель удерживает от паники, когда слышишь неприятную оценку. Чем понятнее твой план, тем легче проверить, что именно требует доработки, а что уже получилось.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план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мечты к движению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помогает не опускать руки, мечта показывает направление, а действие проверяет, насколько этот путь реален. Когда человек регулярно делает следующий шаг, мечта перестает быть просто образом и становится частью его жизни.
</a:t>
            </a:r>
            <a:endParaRPr lang="en-US" sz="12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2026-07-25T19:32:14Z</dcterms:created>
  <dcterms:modified xsi:type="dcterms:W3CDTF">2026-07-25T19:32:14Z</dcterms:modified>
</cp:coreProperties>
</file>