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клеток до людей: ключевые этапы истории жизни на Земле.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палеонтологической летописи: краткий обзор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— наука, изучающая прошлое жизни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исследует ископаемые остатки организмов и процессы их образования. Она помогает понять, как менялась жизнь на Земле и как связаны между собой биология и геология.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живые существа на планете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простейшие организмы, прокариоты, возникли около 3,5 млрд лет назад в древних океанах. Они были одноклеточными и не имели ядра, что сделало их основой для будущей жизни.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прокариот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развивались и усложнялись, закладывая основу для появления многоклеточных форм. Это стало началом грандиозного разнообразия живых организмов на Земле.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эволюции — одноклеточные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представляют собой слоистые образования, созданные колониями микробов. Эти ископаемые считаются одними из самых ранних признаков жизни в архейскую эру.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— следы древней жизни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Кислородная катастрофа и эволюция эукариот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2,4 млрд лет назад цианобактерии начали активно выделять кислород через фотосинтез. Это привело к резкому увеличению кислородного уровня в атмосфере и массовому исчезновению анаэробных организмов.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кислорода стимулировал формирование озонового слоя, который защитил Землю от ультрафиолета. Появились эукариотические клетки с ядром и органеллами, что дало новый толчок развитию сложной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взрыв: новое разнообразие жизни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530 млн лет назад произошёл быстрый рост разнообразия животных в океанах. Многие группы появились впервые, открывая новые пути эволюции.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Стремительный рост видов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Трилобиты стали одними из первых морских членистоногих, а первые хордовые заложили основу для будущих позвоночных животных в океанах.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трилобитов и хордовых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и разнообразие строения кораллов и губок способствовали формированию сложных морских экосистем и заселению новых экологических ниш.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кораллов и губок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в мезозое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температуры и уровня моря сопровождались значительными изменениями биоразнообразия. Эти климатические сдвиги влияли на эволюцию и вымирания видов.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Климаты мезозоя были нестабильными, это спровоцировало ряд массовых вымираний и смену фауны на планете.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климатологии Мезозоя, 2023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49133"/>
            <a:ext cx="4348200" cy="1963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ископаемых организмов по эпохам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ископаемых групп по времени обитания и особенностям строения.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занимает уникальную экологическую нишу и эпоху на Земле.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архивы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жизни на сушу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400 млн лет назад первые растения начали осваивать сушу, изменяя состав атмосферы и создавая условия для наземных животных.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появились членистоногие и амфибии, что стало важным этапом в эволюции, открыв новые возможности для жизни вне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Пермское вымирание — крупнейший биокризис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251 млн лет назад произошло самое масштабное в истории вымирание: исчезло до 96% морских и 70% наземных видов. Это радикально изменило облик жизни на планете.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исчезновение видов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ключевым факторам относятся мощные вулканические извержения, резкие изменения климата и падение уровня кислорода. Эти процессы нарушили биосферный баланс.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катастрофы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эволюция динозавров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появились около 230 млн лет назад в триасовом периоде, быстро заняв разнообразные экологические ниши по всей Земле.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мелких хищников до гигантских травоядных — эти рептилии доминировали на суше почти 170 млн лет, влияя на экосистемы мезозоя.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Меловое вымирание и исчезновение крупных позвоночных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 миллионов лет назад событие астероидного удара вызвало резкое экологическое потрясение. Пыль и дым затмили солнце, нарушив фотосинтез и повлекши массовое вымирание многих видов. Это событие окончательно положило конец эпохе динозавров.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Катастрофическое столкновение, изменившее Землю
</a:t>
            </a:r>
            <a:endParaRPr lang="en-US" sz="1484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исчезновения крупных пресмыкающихся млекопитающие быстро заняли освободившиеся экологические ниши. Птицы, происходящие от тероподов, также расширили ареалы и виды, что позволило им занять разнообразные экосистемы.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эпоха для млекопитающих и птиц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млекопитающих и птиц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послемеловой период млекопитающие быстро диверсифицировались, появляясь в различных формах, включая приматов, хищников и китообразных. Это событие расширило биологическое разнообразие планеты.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развившиеся от тероподовых динозавров, успешно адаптировались к климатическим и географическим условиям — от жарких тропиков до холодных арктических зон, занимая разнообразные экологические ниши.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цветковых растений и новых экосистем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мелового периода цветковые растения стали доминирующей флорой, сформировав новые биотопы. Они создали уникальные связи с насекомыми, что стимулировало развитие опыления и расширение растительного разнообразия.
</a:t>
            </a:r>
            <a:endParaRPr lang="en-US" sz="997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 покрытосеменных в среду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новых экосистем вызвало интенсивную конкуренцию и адаптацию среди растений и животных, что способствовало быстрому появлению новых видов и взаимодействий в природе.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эволюционной гонки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 появлением цветковых произошла эволюция разнообразных опылителей — пчёл, бабочек и других насекомых. Эти взаимные отношения ускорили формирование сложных экосистем с богатой фауной.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насекомых-опылителей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эпохи: исследование влияния на биоту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2,6 миллиона лет характеризуются чередованием ледников и межледниковых периодов, что оказало существенное влияние на распространение видов и климатические условия на планете.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появились крупные млекопитающие, такие как мамонты и шерстистые носороги, однако их исчезновение связано с резкими климатическими изменениями и влиянием Homo sapiens.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развитие человека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2,5 миллионов лет назад в Африке возникли первые представители рода Homo. Они использовали примитивные орудия труда, что отражено в находках Олдувайского ущелья, ставшем важным археологическим памятником.
</a:t>
            </a:r>
            <a:endParaRPr lang="en-US" sz="1068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Homo в Африке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появился около 300 тысяч лет назад, обладая более развитыми когнитивными способностями и социальным поведением. Это стало фундаментом для дальнейшего культурного развития человечества.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Homo sapiens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Печерные рисунки и другие находки из Кроманьона во Франции демонстрируют развитие искусства и символического мышления у древних людей, что свидетельствует о высоком уровне их интеллекта.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Палеолитические шедевры Кроманьона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723678"/>
            <a:ext cx="4348200" cy="22955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древних и современных организмов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связь между ключевыми ископаемыми видами и их современными потомками, подтверждённую биологическими исследованиями.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связи между древними ископаемыми и современными видами подтверждают непрерывность биологического развития.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палеонтологов и генетиков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палеонтологической летописи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методы позволяют точно определять возраст горных пород и ископаемых. Анализ последовательных слоёв помогает восстановить хронологию событий в истории жизни на Земле.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Радиометрическое датирование и стратиграфия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молекулярных остатков и ДНК помогает установить родственные связи между видами. Эти подходы расширяют взгляд на эволюцию и филогенетическую классификацию.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и генетические методы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компьютерных технологий даёт возможность воссоздавать объёмные модели окаменелостей. Это облегчает изучение строения и биологии extinct видов без разрушения оригиналов.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трёхмерная реконструкция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палеонтологических открытий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Окаменелости помогают отслеживать миграции и адаптивные изменения видов в ответ на климатические сдвиги, что расширяет понимание биологической истории планеты.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палеонтологии используются в промышленности при поиске полезных ископаемых, а также активно применяются в образовательных программах и научно-популярных материалах.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палеонтологические находки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«Сью» — один из самых хорошо сохранившихся скелетов Tyrannosaurus rex, найденный в США. Она дала учёным уникальное представление о строении и поведении этих хищников.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 Сью — самый полный тираннозавр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находки трилобитов в северных районах России демонстрируют разнообразие морских организмов палеозоя. Исследования способствуют реконструкции древних морских экосистем.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Трилобиты Республики Коми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ископаемый птиц, сочетая черты рептилий и современных птиц, сыграл ключевую роль в понимании перехода к полёту в эволюции животных.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из Баварии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ископаемых открывает законы эволюции, показывает смену эпох и вымираний. Эти знания помогают лучше понять прошлое и формируют будущее биосферы.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Палеонтологическая летопись: ключ к пониманию жизни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2026-05-09T22:06:14Z</dcterms:created>
  <dcterms:modified xsi:type="dcterms:W3CDTF">2026-05-09T22:06:14Z</dcterms:modified>
</cp:coreProperties>
</file>