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Развитые и развивающиеся страны: мировой уровень жизни и неравенство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одни страны лидируют, а другие догоняют?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стран помогает увидеть, как различаются доходы, образование, здоровье и качество жизни. Эти группы не застыли навсегда: государства могут улучшать показатели и переходить в более высокую категорию.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страны сравнивают по уровню развития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развитых и развивающихся стран
</a:t>
            </a:r>
            <a:endParaRPr lang="en-US" sz="2702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79775" y="1263725"/>
            <a:ext cx="37959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ориентир — ВВП на душу населения. В развитых странах он обычно значительно выше, что отражает более высокую производительность труда, развитый рынок услуг и больший объём накопленного капитала.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79775" y="2456295"/>
            <a:ext cx="37959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развитых стран характерно доминирование сферы услуг, тогда как в развивающихся государствах заметнее роль сельского хозяйства, добычи сырья и менее технологичных отраслей промышленности.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79775" y="3648873"/>
            <a:ext cx="37959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включает продолжительность жизни, детскую смертность, доступ к медицине, чистой воде и образованию. Эти показатели показывают не только богатство страны, но и то, как оно распределяется.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14650" y="1263725"/>
            <a:ext cx="37959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население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урбанизация обычно связана с развитой транспортной сетью, коммуникациями и рабочими местами в городах. В развивающихся странах современная инфраструктура нередко сосредоточена в немногих крупных центрах.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014650" y="2456295"/>
            <a:ext cx="37959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внутри одной страны уровень благополучия может сильно различаться между регионами, между столицей и периферией, а также между городом и сельской местностью.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142754"/>
            <a:ext cx="4037700" cy="1609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показателей помогает увидеть различия между группами стран без упрощения до одного критерия.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заметен сразу в доходах, здоровье и городской инфраструктуре; именно они сильнее всего влияют на качество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банк, ООН, ВОЗ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типичных показателей стран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20505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 Запад — ядро развитого мира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особенно выделяются Северная Америка, Западная Европа, Япония, Южная Корея, Австралия и Новая Зеландия. Здесь плотнее транспортные сети, выше концентрация городов, портов и высокотехнологичных производств, чем во многих других регионах.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6095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планеты — пространство контрастов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развивающихся стран расположена в Азии, Африке к югу от Сахары и Латинской Америке. На карте это видно по менее равномерной сети дорог, слабее связанным территориям и большей роли сырьевых зон и аграрных районов.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 карте сосредоточены разные группы стран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 не только уровень благополучия, но и его устойчивость: у развитых стран показатели обычно стабильнее, а у развивающихся сильнее зависят от темпов роста и кризисов.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сохраняется по всем трём направлениям, но у развивающихся стран заметен потенциал ускоренного роста.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Схематично по данным Всемирного банка, ООН и ВОЗ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в доходах и качестве жизни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Развитые страны: характерные черты экономики и общества
</a:t>
            </a:r>
            <a:endParaRPr lang="en-US" sz="2702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экономике доминируют финансы, образование, медицина, наука, информационные технологии и транспорт. Именно услуги создают основную часть добавленной стоимости и занятости в таких странах.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Технологичная промышленность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предприятия делают ставку на автоматизацию, точное оборудование и высокую квалификацию работников. Это позволяет выпускать сложную продукцию при высокой производительности труда.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14650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образ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населения живёт в городах, где сосредоточены рабочие места, университеты, культурные центры и современные сервисы. Городская среда становится главной площадкой экономической активности.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14650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институты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развитых стран характерны устойчивое государственное управление, развитая правовая система и значительные расходы на социальную сферу. Это поддерживает доверие общества и долгосрочные инвестиции.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Развивающиеся страны: единая группа с разными уровнями развития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2578" y="3136896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первичный сектор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заметна высокая доля занятых в сельском хозяйстве, а также зависимость от экспорта сырья, продовольствия или дешёвой рабочей силы. Это делает экономику уязвимой к колебаниям мировых цен.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2578" y="1677002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разный старт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эту группу входят и беднейшие государства, и крупные быстрорастущие экономики. Поэтому само название не говорит о едином уровне благосостояния, а лишь указывает на незавершённость развития.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177228" y="3136896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внутри стран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экономическом росте выгоды распределяются неравномерно. Разрыв между столицей и периферией, городом и селом, богатыми и бедными районами остаётся одной из главных проблем.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77228" y="1677002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Быстрорастущие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Индия, Индонезия, Вьетнам, Нигерия и Бразилия показывают, что даже внутри одной группы возможны разные траектории. Их развитие идёт быстрее там, где расширяются промышленность, услуги и внутренний рынок.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страна поднимается к более высокому уровню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типичную последовательность изменений в экономике и социальной сфере.
</a:t>
            </a:r>
            <a:endParaRPr lang="en-US" sz="2622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влияет и на занятость, и на технологический уровень производства. Чем выше доля услуг и сложной промышленности, тем устойчивее рост и выше добавленная стоимость.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развитых странах услуги формируют основу экономики; в развивающихся заметнее роль сельского хозяйства и сырьевых отраслей.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Схематично по общей структуре экономики стран, Всемирный банк, ОЭСР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структуры хозяйства стран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Фотографии, которые показывают качество жизни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21655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улица с полной инфраструктурой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дороги, освещение, тротуары и общественный транспорт создают привычную среду, где услуги доступны без лишних затрат времени. В таких местах школы, поликлиники и магазины обычно расположены рядом, а жильё подключено к воде, электричеству и связи.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590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Сельский район с ограниченными ресурсами
</a:t>
            </a:r>
            <a:pPr algn="l" indent="0" marL="0">
              <a:lnSpc>
                <a:spcPct val="100000"/>
              </a:lnSpc>
              <a:buNone/>
            </a:pPr>
            <a:r>
              <a:rPr lang="en-US" sz="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другом снимке заметны грунтовые дороги, редкая застройка и небольшое число общественных зданий. До ближайшей больницы или школы здесь может быть далеко, а качество воды, транспорта и санитарных условий нередко зависит от сезона и местного бюджета.
</a:t>
            </a:r>
            <a:endParaRPr lang="en-US" sz="116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24" y="1124025"/>
            <a:ext cx="6655853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различия в доходах и инфраструктуре отражаются на жизни людей.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Развитые страны почти везде демонстрируют устойчиво высокие социальные стандарты, тогда как в развивающихся странах показатели сильнее зависят от региона, города и села.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ВОЗ, ЮНИСЕФ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показатели развитых и развивающихся стран
</a:t>
            </a:r>
            <a:endParaRPr lang="en-US" sz="2693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10292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Подъём уровня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Расширяются образование, медицина и потребление, а страна постепенно укрепляет позиции в мировой экономике, как это происходило в ряде азиатских государств.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897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Инвестиции и реформы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направляет средства в дороги, электросети, школы и порты, создавая основу для бизнеса и занятости.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785950" y="1208200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Промышленность и экспорт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предприятия, ориентированные на внешний рынок; вместе с ними растут навыки работников, доходы семей и поступления в бюджет.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страны ускоряют рост и меняют своё положение
</a:t>
            </a:r>
            <a:endParaRPr lang="en-US" sz="2729" dirty="0"/>
          </a:p>
        </p:txBody>
      </p:sp>
      <p:sp>
        <p:nvSpPr>
          <p:cNvPr id="10" name="Text 4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рождаемости и возраста населения, важен темп роста городов: он влияет на спрос на жильё, транспорт и рабочие места.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развитых стран демографическая структура более стареющая и стабильная, а у развивающихся — моложе и динамичнее, что одновременно ускоряет рост и усиливает социальную нагрузку.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Всемирный банк; условная визуализация по сопоставимым индикаторам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различия между группами стран
</a:t>
            </a:r>
            <a:endParaRPr lang="en-US" sz="274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060" y="1364608"/>
            <a:ext cx="235634" cy="2356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105" y="1384916"/>
            <a:ext cx="243773" cy="1950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0840" y="1374081"/>
            <a:ext cx="243773" cy="21668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2851" y="3561139"/>
            <a:ext cx="205896" cy="20589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87751" y="3561139"/>
            <a:ext cx="205896" cy="205896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тормозит развитие стран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724946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доходы ограничивают спрос, сбережения и инвестиции. Семьи тратят большую часть средств на базовые потребности, поэтому образование, здоровье и улучшение жилья откладываются.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604061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богатыми и бедными районами, а также между городом и деревней делает доступ к услугам неравномерным. Это усиливает социальную напряжённость и снижает мобильность населения.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442796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сырья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экономика опирается на экспорт нефти, руды или сельхозпродукции, она становится уязвимой к колебаниям мировых цен. Доходы бюджета и занятость при этом легко сокращаются.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1127340" y="3561150"/>
            <a:ext cx="3052874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Слабые институты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Коррупция, нестабильная власть и неэффективное управление мешают реализовывать долгосрочные проекты. В результате дороги, школы и больницы развиваются медленнее, чем требуется населению.
</a:t>
            </a:r>
            <a:endParaRPr lang="en-US" sz="1223" dirty="0"/>
          </a:p>
        </p:txBody>
      </p:sp>
      <p:sp>
        <p:nvSpPr>
          <p:cNvPr id="18" name="Text 6"/>
          <p:cNvSpPr txBox="1"/>
          <p:nvPr/>
        </p:nvSpPr>
        <p:spPr>
          <a:xfrm>
            <a:off x="4972240" y="3561150"/>
            <a:ext cx="3052874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риски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Засухи, наводнения и другие природные угрозы особенно опасны там, где инфраструктура слабая. Они наносят удар по урожаю, жилью и занятости, ускоряя бедность и миграцию.
</a:t>
            </a:r>
            <a:endParaRPr lang="en-US" sz="122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развитые страны сохраняют лидерство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Диверсифицированная экономика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Развитые страны не зависят от одной отрасли: услуги, промышленность и высокотехнологичный сектор взаимно поддерживают друг друга. Это делает экономику устойчивее к кризисам и колебаниям внешнего спроса.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наука и инновации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Университеты, исследовательские центры и корпорации создают технологические решения быстрее, чем их успевают копировать конкуренты. Именно поэтому такие страны чаще задают стандарты в мировой торговле.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14650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Эффективная инфраструктура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Надёжные дороги, порты, энергетика и цифровые сети снижают издержки бизнеса и повышают скорость перевозок. Для компаний это означает более высокий уровень производительности и предсказуемости.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14650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институты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правила, защита собственности и работающие общественные сервисы помогают привлекать инвестиции и сохранять доверие граждан. Это создаёт основу для долгосрочного экономического роста.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и закрепляется отставание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замкнутый круг низких доходов и слабого развития инфраструктуры и человеческого капитала.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глобализация меняет распределение производства
</a:t>
            </a:r>
            <a:endParaRPr lang="en-US" sz="2579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06751" y="239232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функций между странами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Развитые государства чаще сохраняют исследования, дизайн, управление брендами и финансовые решения. Производство может быть вынесено за рубеж, но ключевая прибыль и контроль остаются в исходной стране.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338" y="106391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места в новых центрах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сборки, текстильного производства и другой трудоёмкой деятельности создаёт занятость в развивающихся странах. Вместе с рабочими местами приходят дороги, склады и новые производственные площадки.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6751" y="372072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Логистика как условие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порты, индустриальные парки и транспортные коридоры связывают регионы в единую систему. Чем быстрее идёт доставка сырья и товаров, тем заметнее выгода участия в мировой торговле.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темпы чаще связаны с экспортом, обучением кадров и притоком технологий. Но устойчивость роста зависит не только от экономики, но и от качества управления.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активнее страна инвестирует в человеческий капитал и современное производство, тем выше шанс ускорить сближение с уровнем развитых экономик.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банк, ПРООН; условная визуализация по данным о долгосрочном росте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Страны, которые сокращают разрыв быстрее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странами можно сокращать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Развитые и развивающиеся государства различаются по доходам, структуре хозяйства и качеству жизни, но это не неизменная судьба. Образование, технологии, стабильное управление и участие в мировой экономике способны заметно изменить траекторию страны.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2026-06-02T23:53:01Z</dcterms:created>
  <dcterms:modified xsi:type="dcterms:W3CDTF">2026-06-02T23:53:01Z</dcterms:modified>
</cp:coreProperties>
</file>