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мировой войны к глобальному миру: 1939–2011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тотальной войны к взаимозависимому миру: институты, экономика, технологии и новые угрозы.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период 1939–2011 годов является ключевым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1939–2011 годы — от слома прежних правил до мира без СССР, но с наследием биполярности. Между датами оформились США и СССР, возникло ядерное сдерживание, расширились нормы прав человека и международные организации.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как исторический перелом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охватила Европу, Азию, Африку и океанские пространства и стала самой разрушительной войной XX века. Масштаб конфликта радикально изменил жизнь миллионов людей.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погибших составило около 60 миллионов, включая огромные гражданские потери. Холокост, массовые бомбардировки и оккупационные режимы показали пределы жестокости индустриальной войны.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антигитлеровской коалиции изменила расстановку сил и закрепила курс на послевоенное устройство. Итоги 1945 года стали основой нового международного порядка.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разрушения Второй мировой войны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удар пришёлся на зоны длительных наземных операций и оккупации, где страдали и гражданские, и инфраструктура.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война была не только боевым противостоянием, но и системным разрушением — особенно в странах, переживших массовую оккупацию.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исходных данных: 27 млн погибших в СССР; около 6 млн уничтоженных евреев в годы Холокоста; указание на разрушения в Восточной Европе и СССР.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и Потсдам: основы послевоенного устройства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(февраль 1945): договорённости о порядке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Ялтинская конференция закрепила принципы послевоенного раздела Европы и контуры управления будущим. Обсуждались зоны оккупации Германии и общая логика демилитаризации.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Потсдам (лето 1945): практические решения по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Потсдамская конференция подтвердила курс на демилитаризацию и денацификацию Германии, а также определила контроль союзников над Берлином. Итоги связывают с именами Сталина, Рузвельта, Трумэна и Черчилля/Эттли.
</a:t>
            </a:r>
            <a:endParaRPr lang="en-US" sz="12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813160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как новый центр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была создана в 1945 году как ответ на провал Лиги Наций и угрозу новой мировой войны. Она стала символом послевоенной международной системы и площадкой диалога.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Принципы: мир, равенство, права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 закрепил поддержание международного мира, суверенное равенство государств и уважение прав человека. Отдельный акцент сделан на развитии сотрудничества между странами.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 через решения и санкции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Безопасности получил право принимать обязательные решения и вводить санкции. Генеральная Ассамблея стала местом обсуждения ключевых международных вопросов большинством государств мира.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ООН и система коллективной безопасности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670723"/>
            <a:ext cx="4865100" cy="21249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силы в начале холодной войны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Начиная с 1949–1955 годов безопасность всё больше зависела от военно-политических блоков и ядерного баланса.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Биполярность усилилась: стороны опирались на разные модели устройства и формировали противоположные структуры безопасности, включая ядерный фактор.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исходных данных по годам создания НАТО (1949) и ОВД (1955), а также описаниям ролей США и СССР.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разворачивалась холодная война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недоверие и цепочка кризисов в Европе и мире, которые повышали напряжённость.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бомбардировки Хиросимы и Нагасаки в августе 1945 года продемонстрировали миру новую реальность массового уничтожения.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1945 года: исторический факт о бомбардировках Хиросимы и Нагасаки.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года прямое столкновение сверхдержав становилось особенно опасным из‑за масштаба возможного ущерба.
</a:t>
            </a:r>
            <a:endParaRPr lang="en-US" sz="19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после 1945 года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волны независимости приходились на рубежи десятилетий, когда распад колониальных империй ускорялся политическими и военными кризисами.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даты отражают общий тренд: деколонизация шла стремительно и меняла мировую карту, особенно в Азии и Африке.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 из outline: 1947 (Индия и Пакистан), 1960 («Год Африки»), 1962 (Алжир).
</a:t>
            </a:r>
            <a:endParaRPr lang="en-US" sz="8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 как ответ на войны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объединение угля и стали начало работу в 1951 году и стало практическим способом связать экономики Франции, ФРГ и соседей через контроль сырья и производства. Так сотрудничество стало «привычкой безопасности».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Римские договоры 1957 года закрепили создание Европейского экономического сообщества, а Маастрихтский договор 1993 года оформил Европейский союз. В результате война между бывшими соперниками становилась экономически и политически крайне невыгодной.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чудо и массовое общество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быстрый промышленный рост охватил США, Западную Европу и Японию. Вместе с ростом производительности повышались доходы, расширялось жилищное строительство и росла доступность базовых благ повседневной жизни.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Ускорилось производство автомобилей, бытовой техники и новых товаров для дома. Одновременно увеличивались возможности образования и медицинского обслуживания, что помогало формировать социальную мобильность и более широкий средний класс.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усилилась благодаря телевидению, рекламе и популярной музыке. Эти каналы создавали единое информационное пространство и постепенно меняли нормы досуга и потребления во многих странах.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подъём поддерживали государственные программы, научные исследования и внедрение технологий. В итоге экономика стала не только производством, но и системой, где образование, техника и инфраструктура работали на рост качества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кризисы второй половины XX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кризисов показывает, как локальные столкновения сверхдержав могли усиливаться через союзников, пропаганду и стратегические решения, иногда приближая мир к опасной эскалации.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«пик» приходится на события 1962 года: они демонстрируют, что ядерный фактор способен мгновенно изменить масштаб угрозы даже без прямой войны между сверхдержавами.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тренды на условной шкале (качественная визуализация), ориентир — исторически известная динамика эскалаций в 1948–1991 гг.
</a:t>
            </a:r>
            <a:endParaRPr lang="en-US" sz="7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 новая международная повестка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декларация прав человека была принята Генеральной Ассамблеей ООН в 1948 году и стала базовым ориентиром для современной системы прав человека. Она задала язык, которым мир описывает недопустимые формы насилия и дискриминации.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активнее заявляли о себе движения против расовой сегрегации, колониализма, антисемитизма и политических репрессий. Борьба за права стала частью более широкой дискуссии о демократии, свободе и достоинстве личности.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появились и международные механизмы наблюдения за соблюдением прав человека. В результате идея прав личности превратилась в критерий оценки государств — не только внутри стран, но и в международной повестке.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и глобальная связь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 технологический толчок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запуска первого искусственного спутника Земли в 1957 году началась космическая гонка, которая быстро превратилась в источник новых научных задач. Освоение космического пространства подтолкнуло развитие навигации, связи и инженерных технологий, а значит — изменило темп глобального обмена знаниями.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Микрочипы и компьютеры: информация стала «дешевле»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микропроцессоров и компьютеров сделало обработку данных доступной для всё более широких сфер — от науки до промышленности. Информация стала быстро копироваться и передаваться, а вместе с ней ускорились и управленческие решения, и экономические процессы, и повседневные привычки людей.
</a:t>
            </a:r>
            <a:endParaRPr lang="en-US" sz="1126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Интернет: мир связали в сеть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связь и последующее распространение Интернета создали каналы, которые почти мгновенно соединяли разные регионы. Это визуально похоже на переплетение сигналов: спутник «поднимает» связь, устройства «принимают», а пользователи «видят» мир как единое информационное пространство.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15" y="1258100"/>
            <a:ext cx="4049378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формирование нового политического пространства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поворотные даты конца 1980-х — начала 1990-х годов: причины, содержание изменений и их последствия. Эти события завершили биполярность и запустили формирование новой европейской карты.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отражает закономерность: реформирование сначала ослабляет систему, затем рушит «границу» прежнего порядка, после чего оформляется новая политическая реальность с новыми институтами.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событий: обобщённые сведения из общеизвестных исторических источников (1985, 1989, 1991, 1993).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биполярного мира к глобализации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 после окончания холодной войны: от политической перестройки к экономической и технологической взаимозависимости.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конфликты и асимметричные угрозы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мир оказался в ситуации, где опасность исходила не только от государств, но и от этнических войн, гражданских кризисов и деструктивных сетей. Разные формы насилия переплетались, усложняя работу международных институтов.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на Балканах, в некоторых странах Ближнего Востока и в Африке показывали: распад старых политических систем нередко сопровождался гуманитарными катастрофами. На передний план выходили защита населения и предотвращение эскалации.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Теракты 11 сентября 2001 года в США стали символом новой логики угроз. В такой модели риск распространяется через уязвимость инфраструктуры и информационную радикализацию, а не только через прямые действия армий.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безопасность стала асимметричной: ключевыми становятся раннее предупреждение, обмен разведданными и устойчивость гражданских систем. Ответы требуют координации между странами, включая правовые и технологические меры.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 2011 году: объединение и напряжение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глобального мира формировали не только рынки, но и перемещение капитала, товаров, информации и людей между регионами. При этом «объединение» сопровождалось новыми разрывами.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картина подчёркивает противоречие конца эпохи: возрастающая связь стран усиливала эффективность сотрудничества, но не устраняла конфликты и уязвимость к кризисам.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индикаторы на основе описанных тенденций (торговля, интернет, ЕС, миссии ООН, сохраняющиеся конфликты и последствия кризиса 2008 года), 2008–2011 гг.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периода 1939–2011 годов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началась тотальной войной и разрушением прежних правил, а завершилась более глобально связанным миром, где действуют институты, рынки и технологии. При этом конфликты, терроризм, кризисы и экологические риски не исчезли.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2026-05-12T22:20:26Z</dcterms:created>
  <dcterms:modified xsi:type="dcterms:W3CDTF">2026-05-12T22:20:26Z</dcterms:modified>
</cp:coreProperties>
</file>