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 IX-XI вв.: основные темы и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Феодализм, церковь, монархия — ключевые изменения и вызовы эпохи.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и формирование новых государств сопровождались ростом феодализма и большим влиянием церкви, а также внешними угрозами с севера и востока.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IX-XI веков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и Франкская империя: союз власти и культуры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Венчание императора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800 году Карл Великий был коронован папой Львом III, что укрепило статус империи и символизировало единство христианской Европы.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современные Францию, Германию и Северную Италию, объединяя различные народы под одной властью.
</a:t>
            </a:r>
            <a:endParaRPr lang="en-US" sz="200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Ахен — культурный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Ахен стала центром развития образования, где создавались школы и собирались рукописи, способствуя культурному возрождению.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 843 года: разделение Франкской империи
</a:t>
            </a:r>
            <a:endParaRPr lang="en-US" sz="3078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Западно-Франкское королевство стало основой будущей Франции, Восточно-Франкское — Германии, а Срединное королевство включало Лотарингию и Италию.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Людовика Благочестивого внуки разделили империю на три части, что положило начало формированию самостоятельных государств.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феодализма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 — начало 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структуры становятся основой политической и социальной организации, система вассалитета закрепляется.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этап: рост зависимости крестьян от землевладельцев и формирование вассальных связей между сеньорами и вассалами.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феодальных отношений, появление обязательств взаимной военной поддержки и управления землёй.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достигает зрелости с полноценной иерархией и чётким разделением обязанностей и прав в обществе.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феодального общества в Западной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взаимные обязательства в феодальной системе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экономики Западной Европы IX-XI вв.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продуктов производилась для собственного потребления в рамках натурального хозяйства, что снижало уровень товарооборота.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ограничивалась местными рынками из-за плохой инфраструктуры и угроз со стороны разбойников.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ремесленники и крестьяне составляли основу производства, обеспечивая местные потребности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роли христианской церкви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активно распространяли веру и образование, способствуя крещению новых народов, таких как поляки и венгры.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папства усилил церковный контроль над монархами и феодалами, закрепляя религию в повседневной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25% земель принадлежали церкви, что делало её крупнейшим землевладельцем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играла ключевую роль в социальной и политической жизни благодаря значительному землевому богатству.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хроники и земельные переписи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владения в Западной Европе (IX-XI вв.)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укрепляли власть, несмотря на ограничения со стороны влиятельных вассалов и аристократии.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Каролингов во Франции и Оттонов в Германии формировали государственные институты и поддерживали порядок.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королём и герцогами, например в Нормандии и Аквитании, демонстрировали борьбу за влияние.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монархов оказывали большое значение для баланса интересов и стабильности общества.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 аристократия в IX-XI веках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викингов: их влияние на Западную Европу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и завоевание: взятие Парижа в 845 году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неожиданно напали на Париж, разграбив город и заставив франков платить выкуп за мир. Этот эпизод заставил власти задуматься о защите своих территорий и стимулировал строительство крепостей.
</a:t>
            </a:r>
            <a:endParaRPr lang="en-US" sz="1529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герцогства Нормандия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911 году произошло важное событие — образование Нормандии под управлением викингов. Они ассимилировались с местным населением, что стало примером мирного сосуществования и влиятельным культурным обменом.
</a:t>
            </a:r>
            <a:endParaRPr lang="en-US" sz="14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Вторжения мадьяр и их влияние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Мадьяры совершали набеги на Западную Европу в X веке, добираясь до Франции и Италии, заставляя местные государства усиливать оборону и формировать войска для защиты.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при Лехе в 955 году мадьяры перестали грабить и основали христианское королевство Венгрия, что привело к изменениям в военной организации Западной Европы.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сформировались самостоятельные государства со своими династиями, что оказало длительное влияние на европейскую историю и политическую карту.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 843 года разделил империю на три части, породив независимые государства: Западно-Франкское, Восточно-Франкское и Срединное королевства, что стало основой современной Европы.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усилил политическую раздробленность, ослабив центральную власть и создав новые условия для развития феодализма и локального управления.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Франкской империи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роль рыцарства в обществе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сословие феодальной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стали защитниками земель и представителей сеньоров. Их вооружение включало мечи, копья и латы, а главной задачей была военная служба и участие в боях.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рыцарской чести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подчинялись строгим законам чести: защищать слабых, быть храбрыми и верными. Турниры служили тренировкой и способом показать доблесть перед обществом.
</a:t>
            </a:r>
            <a:endParaRPr lang="en-US" sz="193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рыцарства с церковью и Крестовыми походами
</a:t>
            </a:r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продвигала рыцарские идеалы, призывая к участию в Крестовых походах для освобождения Святой земли и защиты христианства, что объединяло духовную и военную миссию.
</a:t>
            </a:r>
            <a:endParaRPr lang="en-US" sz="17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крестьян включали обработку земель, уход за домашним скотом и производство товаров для собственной нужды.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Сервы составляли большинство крестьян и выполняли барщину на землях феодалов, что связывало их экономическую жизнь с владельцами земель.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крестьяне управляли общинами и могли владеть землёй, но подчинялись законам и обязательствам сеньора, сохраняя определённую самостоятельность.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была тяжёлой, но именно они поддерживали экономику феодального общества и обеспечивали продовольствие для всех сословий.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и земледелие в Западной Европе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центрами обучения, где монахи переписывали книги и распространяли грамотность, что сохраняло и передавало знания прошлых эпох.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монастырей включало развитие архитектуры романского стиля, художественные миниатюры и монастырскую музыку, формировавшую духовную атмосферу Средневековья.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монастырей на культуру и образование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производство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объединяли ремесленников кузнецов, ткачей и пекарей, которые обеспечивали население необходимыми товарами и развивали мастерство.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рынки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города с окрестными территориями, создавая экономические связи и способствуя развитию торговли и обмена товарами.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социальные центры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местом притяжения для учёных и ремесленников, формируя культурные традиции и социальные институты.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средневековых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церкви привело к появлению католицизма на Западе и православия на Востоке, что отразилось на религиозной практике и организации церкви.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раскола включали усиление культурных и политических различий между Востоком и Западом и формирование двух отдельных христианских миров.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раскола стали разногласия в обрядах, языке богослужения и борьба за верховную власть между папой и патриархом.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раскол церкви 1054 года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крестовый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начало похода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1096 году папа Урбан II призвал европейцев к крестовому походу для помощи Византии и освобождения Святой земли от мусульман. Поход стал массовым и зародил идею военного спасения христианства.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влияние на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Иерусалима и создание крестоносных государств расширили торговые пути и усилили роль церкви и рыцарей, что повлияло на культурный обмен и политическую динамику Европы.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IX-XI веков: основы европейской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IX-XI веков заложил ключевые основы — феодализм, мощь церкви, устои рыцарства, рост городов и Крестовые походы, которые сформировали облик Средневековой Европы.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2026-05-10T14:26:27Z</dcterms:created>
  <dcterms:modified xsi:type="dcterms:W3CDTF">2026-05-10T14:26:27Z</dcterms:modified>
</cp:coreProperties>
</file>