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в песнях, танцах и каждом нашем дне.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каждый день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дома, на улице, в школе и в кино. Музыка может быть весёлой, спокойной, торжественной или загадочной. Её узнают по мелодии, ритму, темпу, громкости и настроению.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«дорожка» музыки. Её можно напеть, просвистеть или узнать с первых звуков.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звукам идти по порядку: коротко и долго, быстро и медленно. Без него музыка стала бы нестройной.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громкость и характер звучания делают музыку живой: она может быть тихой, звонкой, плавной, мягкой или бодрой.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танец, марш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Танцевальное и маршевое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делает музыку лёгкой и подвижной. Марш звучит чётко и уверенно, будто шагает строем. Тут ноги сами просятся в движение.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слышна там, где мелодия льётся плавно и напевно. Так звучат колыбельные и добрые детские песни. Их хочется тихо подпевать.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988" y="1507400"/>
            <a:ext cx="216225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звуки, скачки мелодии и смена громкости могут удивлять. Музыка как будто подмигивает слушателю и предлагает разгадать её секрет.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медленная и тихая, она может передавать грусть или задумчивость. Тогда музыка звучит особенно бережно и тепло.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обычно звучит быстро, ярко и звонко. Она словно поднимает настроение, как солнечный луч после дождя.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мягкая и плавная. Она помогает отдохнуть, послушать тишину и представить что-то доброе и светлое.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музыка звучит громче и увереннее. В ней слышатся подъём, важность события и ощущение, что сейчас начнётся что-то особенное.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листьев, капли дождя и пение птиц окружают нас каждый день. Эти звуки создают живую картину леса, поля, моря или города.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и музыкальные звуки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 имеют точную высоту и могут складываться в мелодию. Композитор использует их, чтобы создать образ, настроение и красивое звучание.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ритм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услышать в хлопках и повторяющихся движениях. Он делает музыку ровной и помогает не сбиться, как верный помощник.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шаги тоже подсказывают ритм. В марше он особенно заметен: каждый шаг будто становится частью музыки.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барабана звучат чётко и помогают удерживать темп. По ним удобно считать, когда музыка ускоряется или замедляется.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песни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ритм слышен в счёте слогов и коротких фраз. Поэтому дети легко запоминают припев и поют его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слов и мелодии песня приходит к исполнению и настроению.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струнных инструментов звук рождается от натянутых струн. Скрипка поёт тонко и певуче, поэтому её легко узнать по мягкому, тянущемуся звучанию.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 легко и воздушно. Флейта напоминает о ветре, который тихо пролетает мимо и оставляет светлый звук.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задают чёткий ритм. Барабан звучит ясно и твёрдо, будто отмечает каждый музыкальный шаг очень уверенным стуком.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умеют звучать широко и выразительно. Пианино может быть и тихим, и громким, и почти шёпотом, и настоящим праздником.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дирижёр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большая команда музыкантов. Каждый инструмент добавляет свой голос, а вместе они создают одно красивое и согласованное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всем играть дружно: показывает начало, конец, темп и силу звука. Его руки будто разговаривают с музыкой без единого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тоже музыкальный инструмент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пение с дыханием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красивого пения важны ровное дыхание, чёткая дикция и аккуратное произношение. Тогда мелодия звучит понятно и легко.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хор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дружно, голоса соединяются в светлое и цельное звучание. В школьной музыке голос часто становится главным инструментом.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речь и шёпот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каждый день говорит, шепчет и произносит звуки разной высоты. Так голос учится быть выразительным и внимательным к каждому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живут долго, потому что их передают друг другу на праздниках, в играх и семейных встречах. В них обычно простая мелодия и понятный ритм, который легко подпевать.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часто рассказывают о труде, природе, доме, дружбе и радостных событиях. В них повторяются слова и припевы, поэтому они быстро запоминаются даже младшим школьникам.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хорошо звучит в хороводе, в общем пении и в игре с движением. Она помогает почувствовать, как люди раньше радовались, работали и праздновали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 и мультфильмах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 лесу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лесу шаги героя звучат тихо, а лёгкие нотки будто прячутся за деревьями. Музыка сразу подсказывает: сейчас будет что-то загадочное. Даже маленький слушатель понимает, что сказка начала шептать.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 смешным зайцем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бегут, музыка становится быстрой и звонкой, словно подпрыгивает рядом. Ритм повторяет шаги, прыжки и смешные повороты. Так сцена выглядит живой, а погоня — совсем не страшной, а весёлой.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музыку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порядок, который помогает второкласснику замечать звучание, настроение и особенности музыки на слух.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музыку легко хлопать, шагать, поворачиваться и подпрыгивать. Движение помогает услышать ритм не только ушами, но и всем телом — почти как маленький музыкальный тренажёр.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зовёт к живым и лёгким движениям, а медленная — к плавным, спокойным и широким. Даже обычный шаг сразу меняется, если мелодия меняет темп.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и танце особенно важно двигаться вместе. Ритм помогает не сбиться, а значит, весь круг получается дружным, как одна большая музыкальная команда.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двигается под музыку, он лучше замечает её характер. И слушать интереснее, и скучать некогда — ноги, руки и музыка трудятся сообща.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историю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героя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мелодия звучит тихо, будто герой делает первые шаги. Потом она становится громче, и кажется, что впереди ждут новые встречи. В конце музыка успокаивается, как после удачного приключения.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может начинаться осторожно, а затем расцветать звонкими повторениями. С каждым новым куплетом настроение становится ярче, будто на сцену входят гости. Музыка умеет показывать, как праздник растёт на глазах.
</a:t>
            </a:r>
            <a:endParaRPr lang="en-US" sz="1114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и чудо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повторяется, слушатель легко узнаёт знакомую сказку. А когда темп и громкость меняются, в истории появляются дождь, ветер или неожиданное чудо. Музыка без слов тоже умеет рассказывать очень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исполнители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 и записывает её нотами, чтобы она не потерялась. Так рождается произведение, которое потом могут исполнять разные люди.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 уже созданную музыку. Один и тот же нотный текст может звучать по-разному — тихо, звонко, плавно или очень бодро.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часто есть автор слов и автор музыки. Поэтому школьники учатся уважать труд тех, кто пишет, и тех, кто оживляет песню голосом или инструментом.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175" y="141946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00" y="141946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8975" y="141945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3600" y="3195018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музыка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 настроение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помогает улыбаться, а спокойная — отдыхать. Музыка умеет быстро менять настроение, словно вежливый волшебник с доброй палочкой.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петь и танцевать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музыку легче двигаться в ритме, начинать и заканчивать вместе. Песня и танец сразу становятся понятнее, а учиться им — веселее.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память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мелодии и слова помогают запоминать текст, ритм и порядок событий. Поэтому песня часто остаётся в голове надолго, даже после урока.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слух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замечать высоту, громкость, тембр и паузы. Ребёнок начинает слушать внимательнее и различать звуки вокруг гораздо точнее.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людей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или слушают музыку вместе, они действуют дружно и с интересом. Общая песня делает класс ближе и 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мелодии, ритма, темпа, громкости и тембра. Эти части помогают звукам складываться в понятную и красивую картину.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бывает песенной, танцевальной и маршевой. У каждого характера своё движение: плавное, лёгкое или уверенное, как шаг в строю.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музыке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инструменты и звуки природы создают разные музыкальные образы. С их помощью можно услышать лес, праздник, сказку или тихий вечер.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человеком каждый день. Она звучит дома, в школе, на празднике и даже в мультфильме, делая обычные моменты ярче.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мир живым и добрым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людей, учит слушать друг друга и делает обычный день теплее. В ней есть движение, красота и радость, а рядом с человеком она остаётся всегда.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2026-05-24T18:34:16Z</dcterms:created>
  <dcterms:modified xsi:type="dcterms:W3CDTF">2026-05-24T18:34:16Z</dcterms:modified>
</cp:coreProperties>
</file>