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сердце»: сатира, эксперимент и вопрос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эксперимента, который изменил пса и поставил вопрос о человеческой природе.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 послереволюционную Москву с коммунальными спорами, дефицитом и мечтой о «новом человеке».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1920-х: мир, в котором рождается повесть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фантастический сюжет с точным наблюдением за жизнью, поэтому история выглядит и необычной, и очень узнаваемой.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опыт в повести становится проверкой нравственных границ: талант и знания не дают права забывать о последствиях.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воспитание, среда и ответственность важнее внешних перемен, даже если они кажутся чудом.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 и замысел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профессора всё подчинено привычкам, чистоте и дисциплине. Здесь звучат спокойные разговоры, пахнет хорошей едой, а каждая вещь словно знает своё место. Такой интерьер сразу показывает уровень культуры и образ жизни хозяина.
</a:t>
            </a:r>
            <a:endParaRPr lang="en-US" sz="838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Квартира, где царят порядок и тишина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— бедность, очереди, теснота и постоянная суета. Люди живут в коммунальном пространстве, где трудно сохранить спокойствие и личное достоинство. Этот внешний мир резко отличается от уютной квартиры Преображенского.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за окнами: холод и хаос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пространства в повести словно спорят друг с другом. Одно хранит привычную культуру и порядок, другое несёт грубость и неустроенность. На этом контрасте Булгаков строит важную часть смысла произведения.
</a:t>
            </a:r>
            <a:endParaRPr lang="en-US" sz="901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старого и нового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миров в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Преображенский — знаменитый хирург, уверенный в себе и требовательный к окружающим. Он олицетворяет знание, профессионализм и привычку жить по строгим правилам.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Борменталь помогает профессору, внимательно наблюдает за опытом и раньше других замечает его опасные последствия. Его роль — поддержка и тревожный взгляд со стороны.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сначала кажется обычной бездомной собакой, но после операции превращается в Шарикова. Через него Булгаков показывает, как меняется существо без настоящего воспитания.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и домком выступают как представители формального подхода к жизни. Они опираются на бумаги и лозунги, а не на здравый смысл и ответственность.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роль в сюжете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98070"/>
            <a:ext cx="4063200" cy="2234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понять, какие идеи скрыты за их поступками и характерами.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превращение не делает человека нравственным и культурным.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повести М. А. Булгакова «Собачье сердце»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значение их образов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 появляется как голодный, замёрзший и больной пёс. Он привык выживать и искать еду там, где это возможно.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профессора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Преображенский забирает Шарика к себе, кормит, лечит и наблюдает за ним. В этот момент добро соединяется с научным интересом.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опыта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собакой становится первым шагом к эксперименту. Именно здесь начинается история, которая приведёт к неожиданным и опасным последствиям.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 Шарика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эксперимента профессора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развития событий в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0294" y="31370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быстро начинает говорить резко и невежливо. Его речь показывает не только плохие привычки, но и внутреннюю пустоту, которую нельзя скрыть внешним видом человека.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ссорится, раздражается и действует наперекор другим. Булгаков подчёркивает, что без воспитания и самоконтроля человек становится опасным для окружающих.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тянется к самым простым удовольствиям и не хочет трудиться над собой. Он быстро принимает худшие стороны среды, в которой оказался.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человек по сути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внешне он похож на человека, в нём почти нет культуры, ответственности и уважения к другим. Именно это и составляет главный смысл образа.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Шариков как новый персонаж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Преображенский — талантливый хирург, который уверенно действует в своей области и вызывает уважение. Его знания, опыт и твёрдый характер делают его очень заметной фигурой в повести.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профессор привык полагаться на собственную правоту и не всегда думает о последствиях. Рискованный эксперимент показывает, что даже умный человек может ошибиться.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Преображенского напоминает: наука даёт огромную силу, но требует ответственности, осторожности и уважения к жизни. Без этого любое открытие может обернуться бедой.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Профессор Преображенский: сила и ошибки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Борменталь не просто ассистирует профессору, а внимательно записывает все изменения, словно проверяет, выдержит ли эксперимент научную и человеческую оценку.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первым замечает, что новое существо не усваивает нормы поведения и быстро превращает домашний порядок в источник постоянного напряжения и конфликтов.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реакции слышны не восторг открытия, а тревога и сомнение: перед ним уже не только медицинский случай, но и нравственная проблема.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Борменталь помогает увидеть, что ответственность за опыт лежит не только на ученом, но и на каждом, кто понимает возможные последствия.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Борменталь как свидетель происходящего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сюжета и образов повести М. А. Булгакова «Собачье сердце»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повести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столкновения в повести связаны между собой и усиливают друг друга, поэтому один ошибочный шаг запускает цепочку последствий.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узел сюжета — наука без нравственных границ; остальные конфликты вырастают из него и делают последствия особенно заметными.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говорит от имени правил и распоряжений, но его позиция часто сводится к бумажным требованиям, а не к пониманию живого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противопоставлен Преображенскому не только взглядами, но и способом мышления: один опирается на опыт и культуру, другой — на лозунги и формальные нормы.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домком Булгаков высмеивает ситуацию, когда внешнее равенство и документы становятся важнее смысла, ответственности и здравого смысла.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Швондер и домком: власть формальности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возникают из резких реплик, нелепых поступков Шарикова и столкновения образованной речи с грубой, почти уличной манерой общения.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юмором скрыта сатира: когда невежество, самоуверенность и пустые слова получают силу, они начинают разрушать дом, отношения и порядок.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и сатирические детали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научной ответственности показывает, что любое открытие требует осторожности: без понимания последствий эксперимент может принести вред вместо пользы.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воспитания подчеркивает, что личность формируется не мгновенно; привычки, речь и поведение зависят от среды, примера и внутренней работы человека.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границы между природой и искусственным вмешательством помогает понять, почему нельзя безнаказанно менять живое существо, не думая о его природе.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 как пространства порядка противопоставлена разрушению: там, где исчезают культура и уважение, быстро возникает хаос и взаимная вражда.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сделать человека только с помощью науки, если в нем не развиты совесть, уважение и ответственность перед другими людьми?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воспитание, пример взрослых и обстановка вокруг оказываются сильнее, чем внешние изменения, сделанные за один момент?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для настоящей личности: документы, новая внешность и громкие слова или внутренние качества, которые формируются долго и трудно?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ставит повесть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текста повести М. А. Булгакова «Собачье сердце»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Булгакова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разных приемов делает повесть одновременно смешной, острой и очень узнаваемой по интонации, даже когда речь идет о серьезных вещах.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 впечатление читателя влияют контраст и речь героев: именно они усиливают сатиру и показывают разницу между культурой и хаосом.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создает повесть, в которой эксперимент оборачивается критикой самоуверенности и грубого вмешательства в жизнь человека.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 совпадает с официальным представлением о безошибочности нового общества и потому не получает свободной публикации в СССР.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перестройки повесть выходит в печати и становится доступной широкому кругу читателей.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долго не публиковалась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841477"/>
            <a:ext cx="4063200" cy="19479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важный эпизод приближает читателя к главному выводу повести.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спасения к разрушению, и каждый этап убеждает: внешнее преобразование без воспитания не создает настоящего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М. А. Булгакова «Собачье сердце»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«Собачье сердце» напоминает: человек становится человеком не по внешности, а по воспитанию, совести и умению отвечать за свои поступки и решения.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после чтения повести?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2026-05-22T23:38:33Z</dcterms:created>
  <dcterms:modified xsi:type="dcterms:W3CDTF">2026-05-22T23:38:33Z</dcterms:modified>
</cp:coreProperties>
</file>