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Гидродинамические аварии: вода как источник опасности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выходит из-под контроля, опасность возникает за минуты.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гидротехнические сооружения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Плотины, дамбы, каналы и шлюзы помогают людям управлять водой: снабжать города, орошать поля, вырабатывать энергию и защищать берега. Но при разрушении такого объекта риск затопления резко возрастает.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аварии запускают паводки, половодья и другие природные явления, которые резко увеличивают нагрузку на сооружение. Опасность возрастает, если водоём переполняется или повреждаются защитные элементы.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Серьёзную роль играют ошибки проектирования, нарушения при строительстве и неправильная эксплуатация. Со временем материалы изнашиваются, появляются трещины, усиливается фильтрация воды и ослабляется основание.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причиной становятся землетрясения, умышленные действия людей или аварии на соседних объектах. Даже небольшое повреждение может быстро перейти в разрушение целого участка сооружения.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гидродинамических аварий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прорыв плотины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локальное повреждение превращается в масштабное затопление.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риска на гидросооружениях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угрозу создают длительное старение сооружений и резкие природные нагрузки, которые трудно полностью предотвратить.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должна сочетать контроль состояния, ремонт и готовность к паводкам: один слабый элемент повышает риск всей системы.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безопасности гидротехнических сооружений.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Плотина и волна прорыва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видно, что после повреждения плотины вода устремляется вниз по рельефу. Особенно быстро она заполняет низины, где находятся дороги, дома и мосты.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поток разрушительным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Волна прорыва движется с большой скоростью и захватывает ил, мусор и обломки. Из-за этого поток становится тяжелее, сильнее и опаснее для людей и построек.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Волна прорыва идёт очень быстро и может за считаные минуты накрыть низины, поймы и улицы возле реки. Люди часто недооценивают, как далеко она распространяется.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опасна волна прорыва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смывает почву, ломает деревья и разрушает мосты, дороги, линии электропередачи и здания. Вместе с водой движутся обломки, которые усиливают удары и повреждения.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Ночью, в туман, дождь или снег заметить угрозу сложнее. Если рядом нет заранее известного пути отхода, времени на спасение может не хватить.
</a:t>
            </a:r>
            <a:endParaRPr lang="en-US" sz="9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гидродинамические аварии в России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повреждение гидрообъекта быстро отражается на людях, станции и окружающей территории.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аварийный эпизод на гидрообъекте может вызвать большие потери для людей, техники и инфраструктуры.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безопасности гидротехнических сооружений; сообщения МЧС России.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504910"/>
            <a:ext cx="242100" cy="193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25" y="3253685"/>
            <a:ext cx="242100" cy="193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80000"/>
            <a:ext cx="242100" cy="215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42925"/>
            <a:ext cx="242100" cy="21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людей и территории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быстром затоплении люди получают травмы, теряют ориентиры и не успевают выйти из опасной зоны. Особенно уязвимы дети, пожилые люди и те, кто живёт рядом с водой.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Страдают дороги, мосты, электросети, водопроводы, линии связи и объекты хозяйства. Из-за этого нарушается работа транспорта, связи и коммунальных служб.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жилья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разрушает дома, портит мебель, бытовую технику, одежду и документы. После отступления потока жильё часто требует длительного ремонта или полной замены.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болезни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затопленную зону попадают ил, мусор, нефтепродукты и бытовые отходы. После аварии возрастает риск кишечных инфекций и других заболеваний.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аварий по видам ущерба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ущерба зависит от плотности застройки, сезона и скорости подъёма воды, поэтому в разных местах картина может отличаться.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вред обычно связан с разрушением жилья и инфраструктуры: именно они быстрее всего делают населённый пункт неработоспособным.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учебных материалов по безопасности и последствиям паводков.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начинается с проекта: сооружение рассчитывают под нагрузки воды, грунта и погоды, выбирают прочные материалы и закладывают запас прочности для опасных сезонов.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эксплуатации постоянно проверяют уровень воды, трещины, фильтрацию, состояние основания, а также работу затворов, насосов и аварийных сбросов на объекте.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крупных сооружениях применяют датчики, сигнализацию и автоматический контроль, чтобы заметить отклонения заранее и успеть снизить уровень воды или ограничить нагрузку.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обеспечивается безопасность гидротехнических сооружений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осмотры, профилактический ремонт и быстрое устранение дефектов помогают не допустить мелкой неисправности, которая может перерасти в серьёзную аварию.
</a:t>
            </a:r>
            <a:endParaRPr lang="en-US" sz="9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система предупреждения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угрозе гидродинамической аварии по материалам безопасности гидротехнических сооружений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затопления и безопасные маршруты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Низина у реки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видно, что первым под удар попадает низкий берег и пойма. Вода быстро заполняет такие участки, поэтому жителям важно заранее знать, где начинается безопасная возвышенность и куда двигаться без промедления.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к пункту эвакуации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 схеме ведёт к школе на холме и к другим безопасным точкам. Маршрут проходит в обход моста и не пересекает русло, чтобы люди не оказались отрезанными потоком или на затапливаемой дороге.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отмечают на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на карте помогают быстро сориентироваться: где русло, где мост, где возвышенность и где собираться после выхода из опасной зоны. Такая схема особенно полезна, если сообщение об угрозе приходит ночью или в плохую погоду.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при угрозе прорыва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тревоги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слушайте сообщения спасателей и местных служб. Не паникуйте и быстро переходите к сборам, не тратя время на лишние действия.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 отключение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Отключите газ и электричество, возьмите документы, воду, аптечку, тёплые вещи и заряженный телефон. Детей и пожилых людей выводите первыми.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в безопасное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Двигайтесь только по указанному маршруту, не пользуйтесь лифтом и не заходите в быстрое течение. Если путь опасен, отойдите выше и ждите помощи.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защиты от паводков и аварий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показывает не только защиту от воды, но и удобство применения мер в обычной жизни.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даёт сочетание инженерной защиты и оповещения: сооружения сдерживают воду, а предупреждение выигрывает время для людей.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 материалам по безопасности гидротехнических сооружений и рекомендациям МЧС России
</a:t>
            </a:r>
            <a:endParaRPr lang="en-US" sz="8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проверить до опасного сезона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паводком важно осмотреть основные элементы гидросооружения и пути эвакуации.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неисправность выявить заранее, её устранение обычно проще и дешевле, чем ликвидация последствий аварии.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эксплуатации гидротехнических сооружений; материалы МЧС России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воды размывает берега, меняет русла и уничтожает места, где живут рыбы, птицы и другие животные. После этого природным сообществам нужно долго восстанавливаться.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Смывается плодородный слой почвы, из-за чего поля и луга теряют часть урожайности. Восстановление земли занимает время, особенно если её покрыл толстый слой ила.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затопленную воду попадают нефтепродукты или химические вещества, загрязнение распространяется дальше по рекам и озёрам. Это опасно для растений, животных и людей.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участки долго остаются непригодными для жизни: в них не сразу возвращаются растения, насекомые и водные организмы. На восстановление экосистем уходят месяцы и годы.
</a:t>
            </a:r>
            <a:endParaRPr lang="en-US" sz="9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снизить риск аварий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замечена опасность, тем больше времени остаётся на защиту людей и имущества.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контроль состояния сооружения и оповещение: они позволяют предотвратить аварию или быстро вывести людей из зоны риска.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сравнительная оценка по материалам по безопасности гидротехнических сооружений и МЧС России
</a:t>
            </a:r>
            <a:endParaRPr lang="en-US" sz="8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и службы эксплуатации следят за состоянием плотин, дамб и затворов, проводят осмотры, ремонт и измерения, чтобы заметить опасные изменения как можно раньше.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безопасность гидросооружений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власти организуют предупреждение населения, определяют маршруты эвакуации и обеспечивают работу служб, которые помогают людям быстро покинуть опасную территорию.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тоже участвуют в безопасности: они должны знать сигналы тревоги, слушать сообщения спасателей и не игнорировать указания, когда времени на раздумья уже нет.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вода требует контроля и готовности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Гидродинамические аварии развиваются быстро, поэтому решают заранее продуманные меры: надёжные сооружения, постоянный контроль, своевременное оповещение и знание правил поведения помогают сохранить жизни.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2026-05-21T01:04:42Z</dcterms:created>
  <dcterms:modified xsi:type="dcterms:W3CDTF">2026-05-21T01:04:42Z</dcterms:modified>
</cp:coreProperties>
</file>