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литературе: город-образ, город-герой, город-символ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история, миф и судьба человека сливаются в один образ.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 стал литературным центром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как новая столица, Петербург быстро стал местом, где рядом существовали власть, печать, театры и литературные салоны. Этот контраст блеска и бедности сделал город особенно выразительным для писателей и поэтов.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литературного образа Петербурга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торжественного образа столицы к символу памяти, тревоги и культурной преемственности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рождение классического петербургского текста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историческая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«Медный всадник» город связан с властью, наводнением и столкновением человека с историей. Петербург у Пушкина сразу приобретает масштаб судьбы.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художественный персонаж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«Пиковой даме» и «Евгении Онегине» город раскрывается через свет, интригу и хрупкость личного выбора. Он не фон, а активная сила сюжета.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857312"/>
            <a:ext cx="5037600" cy="18224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ключевых писателей XIX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смысл города у разных авторов и почему именно Петербург стал главным пространством русской прозы.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один и тот же город раскрывает власть, социальную несправедливость и внутренний кризис личности.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Гоголя, Достоевского и Некрасова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петербургские мотивы в литературе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писатели соединяют городской пейзаж с психологическим напряжением: улица, дом и погода становятся частью внутреннего состояния героя.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замкнутости и двойственности, поэтому Петербург читается как пространство скрытого конфликта.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Гоголя, Достоевского и Блока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81" y="1768975"/>
            <a:ext cx="230737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как литературный и культурный феномен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мая и в июне в Петербурге сумерки почти не сменяются полной темнотой. Это создает особую атмосферу, которую легко узнать даже без экскурсии по городу.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Достоевского «Белые ночи» сделала это явление частью русской словесности. В ней светлая ночь помогает показать мечтательность, исповедь и неслучившуюся любовь.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ночь часто означает пограничное переживание: человек словно находится между сном и реальностью. Поэтому этот мотив особенно точно передает хрупкость надежды и одиночество.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прозе Достоевского: теснота, кризис, нравственный выбор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давит на человека физически и морально: жаркие лестницы, узкие комнаты и дворы-колодцы усиливают чувство безвыходности и тревоги.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городской мир помогает раскрыть главный вопрос его романов: способен ли человек сохранить достоинство, когда вокруг нищета, страх и постоянное внутреннее раздвоение?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в русской литературе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столиц помогает увидеть, как литература XIX века противопоставляет официальное и домашнее, реформаторское и традиционное.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чаще связан с историческим напряжением, а Москва — с устойчивостью, корнями и семейной памятью.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моделей в русской литературе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гротескный Петербург чиновников и иллюзий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«Невском проспекте» красота улицы оборачивается обманом: город привлекает блеском, но за ним скрываются пустота, равнодушие и нравственная неустойчивость.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тема «маленького человека» получает особую остроту. Петербургская служебная среда делает бедного чиновника беззащитным перед унижением и чужой властью.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сумасшедшего» город доводит внутренний распад до предела. Гоголевский Петербург становится пространством масок, где реальность легко превращается в абсурд.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Блока: город тревоги и предчувствия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Петербург часто звучит как город на грани перелома. Ветер, туман и набережные создают ощущение надвигающихся перемен и скрытой катастрофы.
</a:t>
            </a:r>
            <a:endParaRPr lang="en-US" sz="968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петербургское пространство хранит личную и культурную память. Город становится не декорацией, а частью судьбы и исторического опыта эпохи.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места в литературе и их смысл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городские пространства получают у писателей устойчивую художественную функцию.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точки в литературе не просто названы, а превращены в знаки конфликта, выбора и внутреннего состояния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веков: произведения Пушкина, Гоголя, Достоевского и других авторов.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проблемы петербургского текста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связывает человека с властью, поэтому в литературе он часто проверяет героя на достоинство, свободу и способность противостоять давлению истории.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тема — бедность и унижение. Образ «маленького человека» особенно убедительно раскрывает социальную беззащитность и неравенство городской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произведений характерны одиночество, двойничество и разрыв между внешним блеском и внутренней трагедией. Город словно усиливает скрытые противоречия личности.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текст показывает не только пространство, но и эпоху: в нём читаются тревога, кризис ценностей и поиск нравственной опоры.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литературная память Петербурга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менялся образ города в литературе под влиянием ключевых исторических этапов.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и литература памяти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длилась 872 дня и стала предельным испытанием для города и его жителей. В литературе она закрепилась как образ голода, потерь и ежедневной нравственной стойкости.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Ольги Берггольц и дневниковые свидетельства сохранили голос осаждённого Ленинграда. Через них город предстает как пространство памяти, героизма и человеческой преемственности.
</a:t>
            </a:r>
            <a:endParaRPr lang="en-US" sz="9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структура Петербурга как источник литературных образов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делает город подвижным и зрительно изменчивым, поэтому в текстах так важны отражения, туман и мотив наводнения.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Невы и каналов объясняет, почему Петербург в литературе воспринимается как город зыбкости, границы и риска.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география Петербурга; литературные образы воды в русской классике.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488" y="3230225"/>
            <a:ext cx="197775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испытания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отчуждение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Сырой климат и северная сдержанность усиливают чувство одиночества, а у героев появляется ощущение внутренней незащищённости и постоянного напряжения.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Чиновничий порядок делает жизнь формальной и жёсткой. Герой вынужден подчиняться правилам, которые часто оказываются сильнее личной воли и достоинства.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и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Многолюдные улицы не дают человеку раствориться в городе, но подчёркивают социальный разрыв, бедность и зависимость от случайного взгляда других.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замкнутость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комнаты, лестницы и дворы-колодцы превращают пространство в отражение сознания. В таком городе особенно остро ощущается нравственный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сегодня: город маршрутов и памяти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Пушкина и Достоевского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адреса Петербурга работают как открытый учебник под небом города. Музеи-квартиры и памятные места помогают увидеть, как реальные улицы превращались в художественное пространство. Для школьника это не абстрактная история, а живая карта текста и эпохи.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как маршрут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Невскому проспекту позволяет сопоставить современный город с гоголевским образом масок и блеска. Здесь легко почувствовать, как внешний ритм столицы скрывает многослойную литературную память. Улица остаётся местом, где читается сама оптика классики.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помнит своих поэтов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Набережные, Мойка, канал Грибоедова и Васильевский остров связывают разные эпохи русской литературы в единое культурное пространство. Петербург продолжает жить не только в архитектуре, но и в маршрутах, фестивалях и школьном чтении.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программе 11 класса: что важно запомнить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авторов, произведения и главные смыслы петербургского текста.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Петербург выступает не фоном, а смысловым центром, через который раскрываются история, психология и нравственный выбор.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11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ключ к русской литературе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соединяет историю, психологию и миф, поэтому через него особенно ясно видны основные темы русской литературы: власть, память, ответственность и хрупкость человеческой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2026-05-20T04:05:36Z</dcterms:created>
  <dcterms:modified xsi:type="dcterms:W3CDTF">2026-05-20T04:05:36Z</dcterms:modified>
</cp:coreProperties>
</file>