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x²: квадрат числа и его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превращается в красивую параболу на координатной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y = x²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функция помогает понять квадрат числа, научиться работать с таблицей значений и увидеть, как по точкам строится график. На её примере легко сравнить линейную и квадратичную зависимость.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числа квадрат не бывает отрицательным, поэтому график не опускается ниже оси Ox.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наименьшее значение функции y = x².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 = x²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как меняются значения функции при разных x и почему график получается симметричным.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модулю значения x дают одинаковые y, значит график симметричен относительно оси Oy.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квадраты чисел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новым значением x прибавка становится больше: прирост между соседними квадратами уже не одинаков.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зависимость растёт быстрее линейной, а её изменения усиливаются по мере удаления от нуля.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x² на координатной плоскости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удобно взять точки (-2; 4), (-1; 1), (0; 0), (1; 1), (2; 4). Они задают форму будущей параболы и помогают не ошибиться при рисовании.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точки плавной линией, получится U-образная кривая. Такая форма называется параболой и отличает квадратичную функцию от прямой линии.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низкая точка графика находится в начале координат. Именно здесь функция принимает значение 0, а дальше значения только увеличиваются.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 графика совпадают. Их разделяет вертикальная прямая x = 0, поэтому рисунок можно мысленно сложить пополам.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легко заметить, что значения функции не бывают отрицательными. Это важное свойство помогает быстро проверять правильность построения.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 относительно оси Oy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противоположные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вместо x взять число -x, значение функции не изменится, потому что квадрат отрицательного числа равен квадрату положительного. Это основной признак симметрии параболы.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 одинаковыми по модулю абсциссами оказываются на одной высоте. Например, пары (-4; 16) и (4; 16), (-2; 4) и (2; 4) лежат на одном уровне.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Oy проходит через середину графика. Она делит параболу на две одинаковые части, которые являются зеркальным отражением друг друга.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свойство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уже известна одна точка графика, можно сразу найти симметричную к ней. Это упрощает построение и помогает быстрее проверить аккуратность чертежа.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y = x²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таблице значений и точкам на координатной плоскости
</a:t>
            </a:r>
            <a:endParaRPr lang="en-US" sz="17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область значений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Функцию y = x² можно вычислить для любого числа x. Поэтому область определения состоит из всех действительных чисел, без ограничений и исключений.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x уходит от нуля, тем больше становится y. Квадрат числа быстро увеличивается, поэтому график поднимается вверх по обе стороны от вершины.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функции не могут быть отрицательными. Самое маленькое значение равно нулю и получается только в точке x = 0, где находится вершина параболы.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нет наибольшего значения, потому что квадраты могут становиться сколь угодно большими. Область значений — все числа y, которые больше или равны нулю.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y = x² и y = -x²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имеют одинаковую параболическую форму, но располагаются по разные стороны от оси Ox.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-x² получается отражением графика y = x² относительно оси Ox, поэтому форма сохраняется, а направление ветвей меняется.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 Расчёт по значениям функции y = x².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Разности между соседними значениями 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Разности растут по два, поэтому столбцы становятся все выше. Это видно уже на первых пяти шагах от нуля.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увеличение разностей на 2 подтверждает квадратичный характер зависимости, а не линейный рост.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и струя воды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вылетает из фонтана, её траектория похожа на дугу. Если смотреть сбоку, можно заметить форму, близкую к параболе. Именно поэтому такой пример часто используют на уроках математики для объяснения графика y = x².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антенны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технике параболический изгиб помогает распределять нагрузку или направлять сигналы. На рисунке можно показать реальный объект и рядом его упрощённую математическую модель, чтобы связать геометрию с практикой.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прожектора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прожектора или фонаря кажется направленным, но на схеме его границы часто изображают в виде раскрытой фигуры. Это помогает показать, как математическая форма параболы используется для описания света, направления и области видимости.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параболу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y по x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оси x задано число, график показывает соответствующую высоту точки. Например, при x = 2 получаем y = 4, потому что точка лежит на параболе именно на этом уровне.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 по y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горизонтали можно искать не только значение функции, но и значения аргумента. Если y = 9, подходят два ответа: x = -3 и x = 3, так как график симметричен.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высота на параболе встречается по обе стороны от оси Oy. Поэтому для чтения графика важно помнить, что одинаковые по модулю значения x дают одинаковый результат.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значения по графику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 Значения рассчитаны по формуле y = x².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числа и их квадраты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удобно сравнить обычный рост чисел и рост квадратов. Разница становится всё заметнее уже после x = 3.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увеличиваются быстрее линейных значений, поэтому график функции y = x² становится всё круче при удалении от нуля.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квадратом числа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 из-за того, что минус воспринимают как часть числа после возведения в квадрат. На самом деле (-3)² = 9, потому что умножаются два отрицательных множителя.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знак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школьники пропускают точку (0; 0), хотя именно она задаёт вершину графика. Значение 0² равно 0 и обязательно входит в таблицу и построение параболы.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ноль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x² и 2x означают разное. Первое — квадрат числа, второе — удвоение числа. При x = 3 эти значения равны 9 и 6, поэтому их нельзя смешивать.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2x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отмечать только точки справа или только слева, парабола получается искажённой. Для правильного рисунка нужны симметричные пары точек, расположенные на одинаковом расстоянии от оси Oy.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график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простые задания с функцией y = x²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школьным заданиям: вычисление значения функции и поиск аргумента по заданному квадрату.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функции y = x²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помогает быстро вспомнить поведение графика и его основные точки.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полностью определяется вершиной, симметрией и тем, что её значения не бывают отрицательными.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таблицы к кривой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плоскости появляются отдельные точки: (−1; 1), (0; 0), (1; 1), (−2; 4), (2; 4). Потом эти точки соединяются плавной линией, и из набора значений возникает узнаваемая парабола.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дуга вверх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 образует ломаную, а мягко поднимается вверх с обеих сторон от вершины. Именно такая форма помогает увидеть, как значения функции становятся больше по мере удаления от нуля.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 точках и линиях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функции y = x²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не отрицательны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любого числа не меньше нуля. Поэтому у функции y = x² все точки графика лежат на оси или выше неё.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в начале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нижняя точка графика находится в точке (0; 0). Именно здесь функция принимает наименьшее значение, равное нулю.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числа x и -x, получится одно и то же значение y. Поэтому левая и правая части параболы выглядят одинаково.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 нуля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x уходит от нуля, тем больше становится y. Так видно, что квадратичная зависимость растёт быстрее, чем линейная.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x²: первый шаг к квадратичным зависимостям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x² помогает увидеть, как число превращается в свой квадрат, как строится парабола и почему её график симметричен. Эти знания нужны для дальнейшего изучения алгебры.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2026-05-29T10:18:00Z</dcterms:created>
  <dcterms:modified xsi:type="dcterms:W3CDTF">2026-05-29T10:18:00Z</dcterms:modified>
</cp:coreProperties>
</file>