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учиться интересно?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становится увлекательной, когда есть вопрос, игра и маленький успех.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первокласснику важно учиться с интересом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внимание быстро устаёт, поэтому детям нужны короткие задания, наглядность, движение и поддержка. Интерес помогает не бояться ошибок, легче включаться в урок и радоваться каждому шагу вперёд.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начинается с вопроса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часто рождается из обычного детского «почему?». Когда ребёнок спрашивает о дожде, растениях или птицах, он уже делает первый шаг к самостоятельному открытию нового.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вопрос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вопрос помогает не просто слушать, а размышлять. Ребёнок пробует догадаться сам, а затем сравнивает свой ответ с тем, что показывает учитель и учебник.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ведёт к мысли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загадка делает урок живее. Если в теме есть необычный факт, ребёнку хочется узнать, что скрывается дальше, и урок превращается в маленькое приключение.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факт удивляет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найден собственными усилиями, он запоминается лучше. Ученик чувствует, что сам открыл что-то важное, а это очень нравится первоклассникам.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становится личным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725" y="1441080"/>
            <a:ext cx="3515400" cy="30931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делает урок живым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81000" y="17104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игровые задания снимают напряжение и сразу включают детей в работу. Загадка или вопрос с выбором ответа помогает думать быстро, но без страха, как на весёлой разминке для ума.
</a:t>
            </a:r>
            <a:endParaRPr lang="en-US" sz="797" dirty="0"/>
          </a:p>
        </p:txBody>
      </p:sp>
      <p:sp>
        <p:nvSpPr>
          <p:cNvPr id="10" name="Text 3"/>
          <p:cNvSpPr txBox="1"/>
          <p:nvPr/>
        </p:nvSpPr>
        <p:spPr>
          <a:xfrm>
            <a:off x="381000" y="15039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викторины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1000" y="23295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поиском пары учат замечать сходство и различие. Такой формат нравится первоклассникам, потому что в нём есть движение, внимание к деталям и радость от найденного совпадения.
</a:t>
            </a:r>
            <a:endParaRPr lang="en-US" sz="764" dirty="0"/>
          </a:p>
        </p:txBody>
      </p:sp>
      <p:sp>
        <p:nvSpPr>
          <p:cNvPr id="12" name="Text 5"/>
          <p:cNvSpPr txBox="1"/>
          <p:nvPr/>
        </p:nvSpPr>
        <p:spPr>
          <a:xfrm>
            <a:off x="381000" y="21230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пары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81000" y="29487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«найди лишнее» развивает наблюдательность и учит объяснять свой выбор. Ребёнок не просто смотрит, а сравнивает предметы, животных или явления природы и учится рассуждать по делу.
</a:t>
            </a:r>
            <a:endParaRPr lang="en-US" sz="776" dirty="0"/>
          </a:p>
        </p:txBody>
      </p:sp>
      <p:sp>
        <p:nvSpPr>
          <p:cNvPr id="14" name="Text 7"/>
          <p:cNvSpPr txBox="1"/>
          <p:nvPr/>
        </p:nvSpPr>
        <p:spPr>
          <a:xfrm>
            <a:off x="381000" y="27422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лишнее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81000" y="35678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окружающего мира игра особенно полезна, потому что помогает узнавать мир через действие. Ребёнок рассматривает, выбирает, соединяет и наблюдает, а не только слушает объяснение.
</a:t>
            </a:r>
            <a:endParaRPr lang="en-US" sz="770" dirty="0"/>
          </a:p>
        </p:txBody>
      </p:sp>
      <p:sp>
        <p:nvSpPr>
          <p:cNvPr id="16" name="Text 9"/>
          <p:cNvSpPr txBox="1"/>
          <p:nvPr/>
        </p:nvSpPr>
        <p:spPr>
          <a:xfrm>
            <a:off x="381000" y="33613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через действие
</a:t>
            </a:r>
            <a:endParaRPr lang="en-US" sz="1000" dirty="0"/>
          </a:p>
        </p:txBody>
      </p:sp>
      <p:sp>
        <p:nvSpPr>
          <p:cNvPr id="17" name="Text 10"/>
          <p:cNvSpPr txBox="1"/>
          <p:nvPr/>
        </p:nvSpPr>
        <p:spPr>
          <a:xfrm>
            <a:off x="381000" y="41870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формат делает даже новое и сложное задание доступнее. Когда есть интересный ход, первокласснику легче начать работу и не откладывать её на потом.
</a:t>
            </a:r>
            <a:endParaRPr lang="en-US" sz="800" dirty="0"/>
          </a:p>
        </p:txBody>
      </p:sp>
      <p:sp>
        <p:nvSpPr>
          <p:cNvPr id="18" name="Text 11"/>
          <p:cNvSpPr txBox="1"/>
          <p:nvPr/>
        </p:nvSpPr>
        <p:spPr>
          <a:xfrm>
            <a:off x="381000" y="39805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без лишнего напряжения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 помогает стараться
</a:t>
            </a:r>
            <a:endParaRPr lang="en-US" sz="3006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зачем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легче включиться в работу, если он понимает, ради чего выполняет задание. Короткая цель делает урок ясным и помогает не теряться в середине.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результат важен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цель короткая, успех приходит быстрее. Первоклассник видит, что справился, и получает желание выполнить ещё одно задание без лишнего уговаривания.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задача успокаивает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знает, что именно нужно сделать, ему проще начать. Появляется ощущение порядка, а не путаницы, и учиться становится спокойнее и увереннее.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близка к жизни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лучше работают задания, связанные с понятными ситуациями: узнать секрет, выбрать правильный ответ, рассмотреть картинку или назвать признаки знакомого предмета.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интерес на уроке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учебного интереса в 1 классе: от вопроса к радости открытия.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задания похожи на поиск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отличий между картинками превращает урок в внимательное расследование. Первоклассники охотно включаются в такую работу, потому что им нравится замечать то, что другие могли пропустить.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отличия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и наблюдение за изменениями учат смотреть вдумчиво. Ребёнок видит, как меняется природа, погода или школьная ситуация, и начинает рассуждать точнее.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и наблюдаем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ошибок помогает не бояться проверять себя. Ученики учатся замечать неточности спокойно, как настоящие маленькие исследователи, а не как строгие судьи с красной ручкой.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ошибки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особенно полезен на уроках окружающего мира. Он помогает изучать времена года, природу и школьные правила не скучно, а через активное наблюдение и поиск ответа.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расследование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6566" y="1294104"/>
            <a:ext cx="281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43250" y="1294104"/>
            <a:ext cx="337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не уставать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остановка возвращает внимание лучше длинного сидения. Достаточно встать, выпрямиться и сделать пару спокойных движений, чтобы снова быть готовым слушать и думать.
</a:t>
            </a:r>
            <a:endParaRPr lang="en-US" sz="1294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Потягивание снимает напряжение после сидячей работы. Первоклассникам полезно сделать простое движение руками, будто они тянутся к солнышку, и сразу почувствовать бодрость.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Потянуться вверх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изображать животное, листок или птицу. Такое движение не только веселит, но и помогает переключиться, а заодно лучше запомнить тему урока.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движение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рассматривание, разговор, рисунок и маленькое движение лучше менять друг за другом. Тогда урок не утомляет, а внимание остаётся живым и собранным.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Чередовать виды работы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125" y="1347461"/>
            <a:ext cx="4044000" cy="137432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поддерживают интерес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 учителя помогает ребёнку не напрягаться перед ответом. Когда рядом доброжелательная поддержка, первоклассник смелее говорит вслух и меньше боится ошибиться.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 отвечать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«У тебя получилось» и «Хорошая мысль» показывают, что важен не только результат, но и усилие. Это особенно поддерживает детей, которые только учатся уверенно отвечать у доски.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Хвалим старание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«Попробуй ещё раз» помогают не останавливаться после ошибки. Ребёнок понимает, что его не ругают, а помогают найти верный ответ спокойно и без стыда.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попробовать снова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Интереснее всего то, что знакомо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про семью, школу, игрушки, дорогу и погоду легко откликаются у первоклассников. Ребёнок узнаёт знакомые ситуации и быстрее понимает, о чём идёт речь.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 жизни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новое знание похоже на то, что уже видел ребёнок, ему проще его запомнить. Знакомый пример работает как удобная лесенка к пониманию.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опирается на знакомое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окружающего мира особенно полезно связывать тему с реальной жизнью. Тогда учеба не висит в воздухе, а помогает замечать интересное вокруг каждый день.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 рядом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образы быстрее удерживаются в памяти, чем длинные объяснения. Поэтому картинка из жизни ребёнка часто запоминается крепче, чем целый абзац текста.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работает лучше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интересу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снижения интереса на уроке окружающего мира в 1 классе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это не беда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ответ помогает увидеть, что именно ещё нужно потренировать. Для первоклассника это не повод для стыда, а подсказка, куда двигаться дальше спокойно и уверенно.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 путь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взрослый объясняет ошибку доброжелательно и понятно, ребёнок не закрывается и не боится отвечать. Спокойная поправка учит слышать замечание и пробовать снова без тревоги.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без страха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ошибка превращается в короткий поиск ответа, ребёнок начинает рассуждать, сравнивать и проверять себя. Так учёба становится понятной, а неудача — частью интересного пути.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поиск вместо неудачи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выбор — карандаш, картинка или порядок действий — помогает ребёнку почувствовать участие. Это делает урок более близким и повышает желание стараться.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выбор уже делает задание для первоклассника личным и заметно приятнее.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вместе веселее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дети быстрее замечают разные точки зрения и учатся не перебивать. Для первоклассника это удобный способ потренировать внимание к словам товарища и спокойный диалог.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друг друга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группа помогает сравнивать идеи и собирать один ответ вместе. Так ребёнок видит, что задача решается легче, когда каждый добавляет свою мысль.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общий ответ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говорят по очереди, им проще не путаться и не спорить. Такой порядок поддерживает уверенность и учит ждать своей реплики без лишнего волнения.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по очереди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окружающего мира совместная работа особенно полезна при обсуждении животных, растений и простых правил поведения. Картинку легче рассмотреть вдвоём, чем в одиночку.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 картинки и правила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наглядность помогает понять тему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вместо длинного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сразу видно то, что словами приходится долго описывать: дерево, птицу, дорогу или облака. Для первоклассника яркий образ становится понятной опорой и помогает быстрее запомнить новый материал.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Модель, которую можно рассмотреть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Игрушка, муляж или простая схема дают возможность увидеть предмет со всех сторон. Ребёнок рассматривает детали, сравнивает части и легче понимает, как устроены растения, предметы и правила.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видео и живое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видеоролик или наблюдение за реальным объектом делают урок похожим на маленькое открытие. Ребёнок видит движение, изменения и признаки явления, а не только слушает объяснение.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и сюрприз удерживают внимание
</a:t>
            </a:r>
            <a:endParaRPr lang="en-US" sz="2638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 загадки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вопрос или странный предмет сразу вызывает любопытство. Первоклассник хочет узнать ответ, поэтому слушает внимательнее и с интересом включается в работу.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вопрос дальше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недосказанность помогает сохранить интерес до следующего шага урока. Ребёнку хочется узнать продолжение, а значит, легче сохранять внимание.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 секрет вместе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тайна раскрывается в конце короткого задания, у детей появляется радость открытия. Они лучше запоминают тему, потому что сами дошли до ответа.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Скрыть подсказку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ответа спрятана, ребёнок начинает догадываться и рассуждать. Такой приём помогает удержать внимание и делает урок похожим на маленькое расследование.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скучное задание становится интересным
</a:t>
            </a:r>
            <a:endParaRPr lang="en-US" sz="293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задания через короткие приёмы для 1 класса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удачный шаг — прочитанное слово, найденный ответ или смелый ответ у доски — показывает ребёнку, что он может справиться. После этого хочется пробовать ещё.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победа способна добавить первокласснику уверенности в следующем задании.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любознательность растёт каждый день
</a:t>
            </a:r>
            <a:endParaRPr lang="en-US" sz="3034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простого вопроса: какая сегодня погода, светит ли солнце, есть ли ветер. Если ребёнок замечает изменения сам, он быстрее учится видеть мир внимательнее и точнее.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опыт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простой опыт с водой, семенами или светом помогает понять тему лучше длинного объяснения. Когда ребёнок видит результат своими глазами, ему хочется спросить ещё и попробовать снова.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 картинками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книга приглашает рассмотреть детали, сравнить формы и задать вопросы. Ребёнок не просто слушает текст, а будто сам идёт по страницам и открывает маленькие секреты.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учиться интересно, хочется узнавать больше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появляется там, где есть вопрос, игра, наглядность, добрые слова и маленький успех. Тогда учёба в 1 классе становится дорогой открытий, а не скучной обязанностью.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2026-05-25T16:29:51Z</dcterms:created>
  <dcterms:modified xsi:type="dcterms:W3CDTF">2026-05-25T16:29:51Z</dcterms:modified>
</cp:coreProperties>
</file>