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природные сообщества и взаимоотношения организмов
</a:t>
            </a:r>
            <a:endParaRPr lang="en-US" sz="272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природы и связи между её обитателями.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сообщества?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— это совокупности разных организмов, живущих вместе и взаимодействующих. Каждый вид занимает свою нишу и играет важную роль для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сообществ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сосредоточены ели, дубы, а также множество животных. Здесь волки и совы регулируют популяции мелких млекопитающих, поддерживая равновесие.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травами и цветами, где живут суслики и разные насекомые. Эти сообщества отличаются большим разнообразием травоядных животных.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населены влаголюбивыми растениями, такими как мхи и клюква. Здесь можно встретить болотных черепах и разнообразных птиц.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мало видов, но адаптированных к холодам, например, лоси и песцы. Пустыни представляют суровую среду с засухоустойчивыми растениями и 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основные компоненты сообщества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состоит из абиотических компонентов: климата, почвы, света и воды, формирующих условия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всех живых обитателей — растения, животных, грибы и микроорганизмы взаимосвязанные между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абиотики и биоты определяет устойчивость и особенности функционирования каждого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экологов тропических лесов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усиливает взаимосвязи и способствует быстрому восстановлению после нарушений.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и животных может сосуществовать на одном гектаре тропического леса, что обеспечивает стабильность экосистемы.
</a:t>
            </a:r>
            <a:endParaRPr lang="en-US" sz="20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 в сообществе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выполняют важные функции, обеспечивая круговорот веществ и энергии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необходима для равновесия экосистемы, дополняя друг друга в биогеохимических циклах.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экологии, учебное пособие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связей, влияющих на структуру природных сообществ.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разнообразны, обеспечивая динамическое равновесие в сообществах.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взаимоотношения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 стае волков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и живут стаями, поддерживая строгую иерархию. Такое взаимодействие улучшает охотничьи навыки и защиту группы.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пчёл — пример социальной организации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формируют сложные колонии с распределением ролей. Каждая особь выполняет важную функцию, обеспечивая выживание всего улья.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у оленей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оленей часто устроивают бои за право спаривания с самками. Это способствует отбору наиболее сильных и здоровых особей.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взаимоотношения в сообществах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связывают разные виды, обеспечивая передачу энергии от растений к хищникам через травоядных.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территории, например воробьями и дроздами, способствует устойчивому сосуществованию и снижает конкуренцию.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Взаимодействие: хищничество и его экосистемная роль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жертв, предотвращая перенаселение и разрушение среды. Например, волки контролируют популяции зайцев и грызунов.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здоровье популяций, удаляя больных животных и обеспечивая баланс в экосистемах для долгосрочной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его влияние на организмы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собаки: незаметные вредители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питаются кровью собак, вызывая у них зуд и болезни. Эти паразиты могут переносить опасные инфекции, ухудшая здоровье животных и снижая их активность.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— враг деревьев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поселяется на ветвях деревьев, поглощая воду и питательные вещества. Она ослабляет хозяина, снижая его рост и урожайность, а в запущенных случаях может привести к гибели дерева.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баланс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часто ограничивает численность распространённых видов. Хотя вред для хозяина очевиден, паразиты помогают регулировать популяции, сохраняя биоразнообразие и стабильность сообществ.
</a:t>
            </a:r>
            <a:endParaRPr lang="en-US" sz="9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в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союз гриба и 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это объединение гриба и водоросли, которые вместе создают устойчивую структуру. Гриб обеспечивает защиту, а водоросль — выработку пищи при помощи фотосинтеза.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желудке жвачных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 животные, например коровы, содержат бактерии, способные разлагать сложную клетчатку. Благодаря им пища усваивается, обеспечивая животным энергию и рост.
</a:t>
            </a:r>
            <a:endParaRPr lang="en-US" sz="981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и актиния: взаимная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живёт среди ядовитых щупалец актинии, которые отпугивают хищников. Взамен рыба очищает актинию от паразитов и приносит остатки пищи, укрепляя их союз.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ограниченные ресурсы: свет, воду, пищу и пространство для жизни. Этот процесс определяет численность и распределение видов.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хвойных лесах сосны и ели конкурируют за свет, создавая различия в росте и развитии. Наиболее приспособленные виды занимают лучшие участки.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дворах, такие как воробьи и синицы, соревнуются за корм, что влияет на их поведение и распространение внутри городских экосистем.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конкуренции вкладываются в формирование экологических ниш и адаптации, уменьшая пересечение потребностей разных видов в сообществах.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мутуализма в сообществах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опыляют цветы, получая нектар в подарок. Этот процесс способствует размножению растений и обеспечивает шмелям источник питания в течение сезона.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Птицы-носороги питаются насекомыми с кожи буйволов, избавляя животных от паразитов. Такое взаимовыгодное сотрудничество поддерживает здоровье обеих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и нейтральные связи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Раки-отшельники занимают раковины, украшенные морскими анемонами, что обеспечивает им защиту от врагов без вреда для анемон.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часто растут на коре деревьев, не нарушая их жизнедеятельность. Для лишайников это безопасное место для роста и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используют дупла деревьев или заброшенные норы других животных, получая убежище без влияния на их хозяев.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цепи в экосистеме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через три основных уровня организмов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природные сообщества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потере местообитаний и снижению биологического разнообразия. Многие виды теряют дом и ресурсы, что нарушает экосистемные связи.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почв промышленными отходами снижает качество среды обитания. Интродукция новых видов мешает естественному балансу и вызывает исчезновение местных организмов.
</a:t>
            </a:r>
            <a:endParaRPr lang="en-US" sz="10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и жизнь сообществ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происходит пробуждение природы: растения распускаются, животные размножаются, а насекомые-опылители активизируются, что обеспечивает новый виток жизни.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животные впадают в спячку, а птицы мигрируют в тёплые края, что позволяет пережить неблагоприятные условия и сохранить популяции.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природных сообществ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защиту уязвимых видов и сохранение целостности экосистем, предотвращая их разрушение.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помогает людям осознавать важность природы и способствует бережному отношению, что поддерживает процессы восстановления в сообществах.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природных сообществ для будущего
</a:t>
            </a:r>
            <a:endParaRPr lang="en-US" sz="4886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взаимодействий в природных сообществах укрепляет нашу ответственность за их сохранение. Забота каждого человека помогает поддерживать экологический баланс и богатство жизни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2026-05-09T15:51:02Z</dcterms:created>
  <dcterms:modified xsi:type="dcterms:W3CDTF">2026-05-09T15:51:02Z</dcterms:modified>
</cp:coreProperties>
</file>