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формулу суммы и научимся решать задачи быстро и без ошибок.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n первых членов геометрической прогрессии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общий итог последовательности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описывать рост и уменьшение, а сумма первых членов показывает общий результат за несколько шагов.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прогрессии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и шаг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начинается с первого члена a1, а каждый следующий элемент получается умножением предыдущего на одно и то же число q.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можно записать так: a1, a1q, a1q^2, a1q^3 и дальше по тому же правилу, без изменения способа построения.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суммы первых n членов используют обозначение S_n. Например, S_3 = a1 + a1q + a1q^2, то есть складываются только первые три члена.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удобен, когда нужно найти общий итог нескольких значений, а не рассматривать каждый член отдельно. Именно поэтому сумма встречается в задачах часто.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формула суммы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суммы к удобной формуле через умножение на q и вычитание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при q≠1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не равно 1, после преобразований получается S_n = a1(q^n−1)/(q−1). Это основная формула для большинства задач.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формулу можно написать как S_n = a1(1−q^n)/(1−q). Она полностью равносильна первой записи и часто удобнее для вычислений.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ту форму, где меньше риск ошибиться со знаком. Для школьных задач особенно полезно сразу проверять, какой знаменатель записан в условии.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маленьком n
</a:t>
            </a:r>
            <a:endParaRPr lang="en-US" sz="2646" dirty="0"/>
          </a:p>
        </p:txBody>
      </p:sp>
      <p:sp>
        <p:nvSpPr>
          <p:cNvPr id="6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963" y="2032220"/>
            <a:ext cx="4869591" cy="11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для одного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n=1 показывает, что формула даёт S_1=a1. Это совпадает с очевидным ответом: сумма одного члена равна самому этому члену.
</a:t>
            </a:r>
            <a:endParaRPr lang="en-US" sz="1262" dirty="0"/>
          </a:p>
        </p:txBody>
      </p:sp>
      <p:sp>
        <p:nvSpPr>
          <p:cNvPr id="8" name="Text 3"/>
          <p:cNvSpPr txBox="1"/>
          <p:nvPr/>
        </p:nvSpPr>
        <p:spPr>
          <a:xfrm>
            <a:off x="417963" y="3458364"/>
            <a:ext cx="4869591" cy="11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для двух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n=2 получаем S_2=a1+a1q. Такая запись полностью совпадает с прямым сложением двух первых членов, значит формула работает корректно.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q−1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вычитаем qS_n из S_n, одинаковые средние слагаемые исчезают. В итоге остаются только первые и последние члены, а в формуле появляется разность 1−q.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делим на 1−q или q−1. Это возможно только тогда, когда q не равен 1, иначе деление становится невозможным.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случай q=1 разбирают отдельно. Там нет роста или убывания, а все члены последовательности одинаковы.
</a:t>
            </a:r>
            <a:endParaRPr lang="en-US" sz="11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члены последовательности совпадают, поэтому сумма зависит только от количества слагаемых.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 определения геометрической прогрессии и формулы суммы при q=1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подобных задачах этот случай означает отсутствие изменения между членами прогрессии.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отдельный случай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q=1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q=1, каждый новый член равен предыдущему. Поэтому последовательность не растёт и не убывает, а формула для q≠1 теряет смысл из-за деления на ноль.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сумма состоит из одинаковых слагаемых: a1+a1+…+a1. Её удобно представить как произведение n·a1, где n показывает количество членов.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не сложнее остальных, просто он требует другой записи. Если заметить q=1 сразу, решение становится очень коротким и понятным.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нахождением суммы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a1=3, q=2, n=5. Подставляем в формулу для q≠1 и получаем S5=3(2^5−1)/(2−1).
</a:t>
            </a:r>
            <a:endParaRPr lang="en-US" sz="1362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аккуратно: 2^5=32, значит S5=3·31=93. Ответ получается сразу после вычисления степени.
</a:t>
            </a:r>
            <a:endParaRPr lang="en-US" sz="1362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членам прогрессии: 3, 6, 12, 24, 48. Их сумма действительно равна 93, значит решение верно.
</a:t>
            </a:r>
            <a:endParaRPr lang="en-US" sz="13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поиском q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известные значения в общую формулу и получаем уравнение для q. Здесь важно помнить, что сумма дана, а первый член и число членов уже известны.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степеням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выходит q^4+q^3+q^2+q+1=21. Теперь нужно подобрать такое q, при котором левая часть действительно даёт нужное значение.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Отбрасываем лишний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q=2 показывает: 1+2+4+8+16=31, а не 21. Значит, это неподходящее значение, и требуется продолжить поиск.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в обратных задачах полезно проверять ответ не только подстановкой в формулу, но и прямым вычислением членов прогрессии.
</a:t>
            </a:r>
            <a:endParaRPr lang="en-US" sz="988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поиском a1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первый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формулы суммы выражаем первый член: если известны S_n, q и n, можно найти a1. Это часто встречается в задачах, где сумма дана сразу.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числа: 120=a1(3^4−1)/(3−1). После вычисления степени и сокращения получаем 120=a1·40, значит первый член легко найти делением.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a1=3 сразу подтверждается проверкой: 3+9+27+81=120. Такая проверка помогает убедиться, что формула использована правильно и без ошибок в вычислениях.
</a:t>
            </a:r>
            <a:endParaRPr lang="en-US" sz="11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дробным знаменателем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дробью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q=½ каждый следующий член вдвое меньше предыдущего. Поэтому степень удобно считать отдельно, не забывая ставить дробь в скобки.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шагам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S_5=16(1−(½)^5)/(1−½) сначала вычисляем степень, затем числитель и знаменатель. Так легче избежать путаницы с делением и скобками.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S_5=31. Пример показывает, что дробный знаменатель не меняет общий принцип решения, но требует особенно аккуратных вычислений.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отрицательным q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q=−1, знаки в последовательности меняются каждый раз: положительный, отрицательный, снова положительный. Такая прогрессия удобна для проверки понимания чередования.
</a:t>
            </a:r>
            <a:endParaRPr lang="en-US" sz="1346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попарно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 членов имеем 2, −2, 2, −2, 2, −2. Пара соседних членов взаимно уничтожается, поэтому сумма оказывается равной нулю.
</a:t>
            </a:r>
            <a:endParaRPr lang="en-US" sz="1352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отрицательный знаменатель не мешает считать сумму, если внимательно следить за знаками и не пропускать ни один член.
</a:t>
            </a:r>
            <a:endParaRPr lang="en-US" sz="13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случаев помогает сразу выбрать нужную формулу и не путать условия. В задачах обычно известны a1, q и n, либо требуется найти один из этих параметров.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 рядом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поведение знаменателя. Если q равен 1, сумма находится умножением; если нет, используется формула геометрической прогрессии.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n первых членов геометрической прогрессии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суммы или неизвестного параметра.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что поведение суммы зависит от знаменателя. Чем дальше q от 1 по модулю, тем заметнее изменение величины на каждом шаге.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сумма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модуль q меньше 1, сумма стабилизируется; если больше 1, растёт быстрее; при отрицательном q появляется чередование знаков.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поведения геометрической прогрессии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не с самой формулой, а с невнимательностью при подстановке, выборе случая и вычислении степеней. Таблица напоминает, что проверка обязательна.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определить знаменатель, аккуратно записать степень и проверить знак, большинство ошибок можно предотвратить ещё до ответа.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сумму геометрической прогрессии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решить задания самостоятельно, а затем сравните с ответами. Важно не только получить число, но и понять, почему оно получилось именно таким.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практика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задания проверяют разные случаи: обычную формулу, случай q=1 и дробный знаменатель. Это хороший короткий тренажёр для закрепления темы.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задания по теме урока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научились находить сумму первых n членов геометрической прогрессии в двух случаях, выбирать подходящую формулу и проверять себя. Главное правило — внимательно смотреть на q и не ошибаться со знаком.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2026-07-25T09:17:30Z</dcterms:created>
  <dcterms:modified xsi:type="dcterms:W3CDTF">2026-07-25T09:17:30Z</dcterms:modified>
</cp:coreProperties>
</file>