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векторов: основные правила и способы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векторы: длина, направление, сумма и разность.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векторы в геометрии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показывают не только величину, но и направление. Поэтому они помогают описывать перемещения, фигуры и действия на плоскости, а также полезны в физике и задачах с координатами.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вместо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обычно изображают стрелкой и обозначают двумя точками или одной буквой. Важно не только, где он расположен, но и куда направлен.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стрелки называется модулем вектора. Именно модуль показывает, насколько велико перемещение или действие, которое вектор описывает.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Острие стрелки указывает направление вектора. Если направление изменить на противоположное, получится уже другой вектор с тем же модулем.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88375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 одинаковое направление. Их положение на плоскости может быть разным, но смысл остаётся тем же.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688375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длину, равную нулю, и не имеет определённого направления. Он обозначает отсутствие перемещения и не меняет результат сложения.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на координатной плоскости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03000" y="1123102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указывают начало и конец вектора: A(x1; y1) и B(x2; y2). Эти координаты помогают точно описать положение вектора на плоскости.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03000" y="2485927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AB вычисляют по разности координат конца и начала: (x2 − x1; y2 − y1). Так получают сам вектор как пару чисел.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03000" y="3848752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способ удобен, когда чертёж не нужен или его трудно построить. Он особенно полезен на клетчатой бумаге и при проверке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двух векторов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и запись результата в геометрии 9 класса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идут друг за другом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первый вектор, затем переносят второй так, чтобы его начало совпало с концом первого. Получившаяся ломаная показывает путь сложения и помогает увидеть направление результата. Итоговый вектор проводят от начала первого к концу второго.
</a:t>
            </a:r>
            <a:endParaRPr lang="en-US" sz="1189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суммы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сумма выглядит как новая стрелка, соединяющая начальную и конечную точки построения. Такой способ особенно удобен, когда важно понять не только ответ, но и то, как складываются направления и длины двух векторов.
</a:t>
            </a:r>
            <a:endParaRPr lang="en-US" sz="118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треугольника на чертеже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 координатам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столбцам видно, что координаты складываются отдельно, без чертежа. Для каждой пары можно сразу получить точный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способ быстрый и точный: он особенно удобен для проверки и для задач с координатной плоскостью.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геометрии, 9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складываются отдельно по каждой оси.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вектора на плоскости есть две координаты. Поэтому сумма тоже находится по двум направлениям: по оси x и по оси y.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9 класс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7169" y="1155650"/>
            <a:ext cx="22275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68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66417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сложения векторов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мест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можно складывать в любом порядке: итог не изменится. Это свойство помогает выбирать более удобную последовательность действий при решении задач.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позволяют переставлять и объединять слагаемые так, чтобы решение было проще. Особенно полезно это при работе с несколькими векторами сразу.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нулевого вектора ничего не меняет. Он ведёт себя как нейтральный элемент и сохраняет исходный вектор без изменений.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векторов можно объединять по-разному, не меняя результата. Благодаря этому длинные вычисления часто становятся короче и понятнее.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сложения векторов: сравнение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решения подходят для разных типов задач и по-разному показывают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способы лучше для наглядности, а координатный — для точности. Выбор зависит от условия задачи и требуемого ответа.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параллелограмма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5100" y="1350503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из одной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сложить два вектора, откладывают их из одной точки и достраивают параллелограмм. Стороны, совпадающие с данными векторами, остаются параллельными и равными им по длине.
</a:t>
            </a:r>
            <a:endParaRPr lang="en-US" sz="1375" dirty="0"/>
          </a:p>
        </p:txBody>
      </p:sp>
      <p:sp>
        <p:nvSpPr>
          <p:cNvPr id="10" name="Text 3"/>
          <p:cNvSpPr txBox="1"/>
          <p:nvPr/>
        </p:nvSpPr>
        <p:spPr>
          <a:xfrm>
            <a:off x="345100" y="2729192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как сумма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Искомая сумма изображается диагональю параллелограмма, выходящей из общей начальной точки. Она показывает не только величину результата, но и его направление относительно исходных векторов.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4107881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способ удобен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особенно полезно, когда нужно увидеть геометрический смысл сложения и сравнить результат при разных углах между векторами. На чертеже сразу видно, как меняется направление суммы.
</a:t>
            </a:r>
            <a:endParaRPr lang="en-US" sz="13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угол между векторами влияет на сумму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одинаковое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вектора смотрят почти в одну сторону, их действия складываются, и сумма получается длиннее каждого из них. Направление результата близко к общему направлению векторов.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векторы направлены навстречу друг другу, они частично или почти полностью взаимно уменьшаются. Тогда модуль суммы становится заметно меньше, а иногда результатом может быть нулевой вектор.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или 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большем угле между векторами часть их действия уже не совпадает. Если векторы перпендикулярны, сумму удобно видеть как диагональ прямоугольника или параллелограмма.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разность векторов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разности через противоположный вектор и сложение.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вектор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548525" y="14015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длина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вектор всегда равен по модулю исходному, поэтому на чертеже его длина не меняется. Меняется только направление: стрелка поворачивается ровно в обратную сторону.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1548525" y="26367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 ноль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сложить вектор и его противоположный, получится нулевой вектор. Это удобно запомнить как пару, которая взаимно «обнуляет» друг друга при сложении.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1548525" y="38719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вектора b = (bx; by) противоположный записывают как −b = (−bx; −by). То есть меняются знаки обеих координат, а не только одной из них.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по координатам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координат выполняется отдельно по каждой оси, поэтому удобно сразу видеть результат для x и y. Это помогает быстро проверить вычисления без построения чертежа.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разность получается из поэлементного вычитания координат, что подтверждает правило a − b = a + (−b).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сложении и вычитании векторов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складывать только длины векторов, потому что направление влияет на итог. Два одинаковых по длине вектора могут дать совершенно разный результат, если они направлены по-разному.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координатах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x и y записывают в неправильном порядке или складывают их вместе без проверки. Координаты нужно обрабатывать отдельно и всегда сохранять одинаковую последовательность записи.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легко забыть поменять знаки у противоположного вектора. Из-за этого получается неправильный ответ, хотя сама схема решения выбрана верно.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важно соблюдать один масштаб для всех стрелок и точно показывать их направление. Если масштаб нарушен, геометрический смысл ответа становится неверным.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памятка по формулам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основные действия с векторами и не перепутать знак, направление и смысл 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три опоры — сложение, противоположный вектор и нулевой вектор, — задачи решаются быстрее и с меньшим числом ошибок.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и алгебра, 9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векторы в жизни и физике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 и течение реки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лодка движется по реке, её собственная скорость складывается со скоростью течения. Поэтому путь может оказаться короче, длиннее или смещённым в сторону, в зависимости от направления движения и силы течения.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игра и физика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движение по карте, смещение персонажа в игре и действие ветра или силы. Во всех этих случаях важно не только «сколько», но и «куда» направлена величина, поэтому обычного числа недостаточно.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задач на 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для задач на сложение и вычитание векторов в координатах и на чертеже.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Векторы: коротко о главном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векторов показывают, как соединяются направление и длина. Если помнить правило треугольника, параллелограмма и координатную формулу, задачи по этой теме решаются уверенно и быстро.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2026-06-03T14:14:58Z</dcterms:created>
  <dcterms:modified xsi:type="dcterms:W3CDTF">2026-06-03T14:14:58Z</dcterms:modified>
</cp:coreProperties>
</file>