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кожи человека: ключевые вопросы урока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крупнейший орган с важнейшими функциями для здоровья и защиты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кожа — жизненно важный орган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около 2 кв. м и весит до 16% тела. Она защищает, регулирует температуру, ощущает и помогает подросткам в активном росте.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слоя кожи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самый внешний слой, обеспечивает барьерную защиту от бактерий и вредных факторов окружающей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— средний слой, содержит сосуды и нервы, отвечает за питание и упругость кожи, придавая ей эластичность.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клетчатка — внутренний слой, выполняет теплоизоляционную функцию и служит энергетическим запасом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эпидермиса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Подслои эпидермиса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состоит из пяти слоев, включая базальный и роговой. Клетки постоянно обновляются, обеспечивая защиту и восстановление кожи.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меланоцитов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вырабатывают пигмент меланин, который защищает клетки от ультрафиолетового излучения и предотвращает солнечные ожоги.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дермы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и эластин — основа прочности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дерме содержатся волокна коллагена и эластина, обеспечивающие коже упругость и способность растягиваться без повреждений.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питают верхние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Сквозь дерму проходит сеть капилляров, которые доставляют кислород и питательные вещества к эпидермису, поддерживая его здоровье.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и нервные окончания в дерме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и сальные железы регулируют влагу и защиту кожи, а многочисленные нервные окончания отвечают за восприятие стимулов.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жировая клетчатка: функции и особенности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жировых клеток служит теплоизоляцией, уменьшая потери тепла в холодное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смягчает механические удары, защищая внутренние органы от повреждений при падениях или ударах.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подкожного жира у подростков варьируется по полу, активности и питанию, влияя на тепловой 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кожи и механизмы защиты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предотвращает проникновение болезнетворных микроорганизмов благодаря плотному роговому слою и выработке антимикробных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Меланин защищает ДНК клеток от вредного ультрафиолетового излучения, снижая риск повреждений и рака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функций кожи по значимости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доминирует и определяет здоровье всего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кожи в организме связана с её барьерными свойствами, поддерживающими гомеостаз.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Терморегуляция: как кожа управляет температурой тела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который испаряется с поверхности кожи, эффективно охлаждая организм в жару.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кожи расширяются при жаре, сужаются при холоде, а волосы поднимаются для сохранения тепла — пилоэрекция.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функция: рецепторы кожи и их значение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рецепторы воспринимают прикосновения, позволяя ощущать мягкость или грубость поверхности предметов.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давления сигнализируют о силе нажатия, обеспечивая защиту от сильных травм и опасностей.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 холодовые рецепторы реагируют на изменения температуры, поддерживая температурный комфорт и безопасность.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Ноцицепторы воспринимают боль, предупреждая организм о повреждениях и необходимости защитной реакции.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обменная функции кожи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дыхательный орган: малоизвестные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кожа почти не участвует в дыхании, через нее поступает до 2% кислорода. Этот процесс важен особенно у детей, так как способствует дополнительному снабжению тканей кислородом, поддерживая рост и развитие.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шлаков и токсинов с помощью кожи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через кожу продуктов обмена, таких как мочевина и соли, достигает около 5%. Это поддерживает работу организма при снижении функции почек и помогает поддерживать внутренний баланс.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кожи и защита от ультрафиолета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Меланоциты вырабатывают меланин, определяющий цвет кожи и защищающий её от вредного воздействия ультрафиолетовых лучей солнца.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меланина кожа более подвержена ожогам, а неравномерное его распределение приводит к образованию веснушек и пигментных пятен.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солнечным светом производство меланина увеличивается, вызывая появление загара — естественную защиту от ожогов.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толщины кожи на разных частях тела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кожи варьируется в зависимости от функции и нагрузки на участок тела. Таблица показывает основные показатели толщины.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кожи максимальна в местах с высокой механической нагрузкой и минимальна там, где кожа должна быть подвижной и нежной.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809" y="1887806"/>
            <a:ext cx="157781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кожи: потовые, сальные и молочные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Секретируют кожное сало, которое смягчает кожу и защищает её от высыхания и внешних угроз.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пот для охлаждения организма и удаления продуктов обмена, регулируя температуру тела и поддерживая водно-солевой баланс.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собой видоизменённые потовые железы, выполняющие важную роль в грудном вскармливании у женщин.
</a:t>
            </a:r>
            <a:endParaRPr lang="en-US" sz="11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ногти: значение и особенности роста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волос в защите и терморегуляции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Волоскопия головы предотвращает излишнее воздействие солнечных лучей и помогает сохранять тепло. Это особенно важно в подростковом возрасте в период активного роста.
</a:t>
            </a:r>
            <a:endParaRPr lang="en-US" sz="1446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ногтей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защищают кончики пальцев и облегчают выполнение точных движений, таких как захват и манипуляции с мелкими предметами. Их рост зависит от обмена веществ и питания.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заживления кожных повреждений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формируется кровяной сгусток — корка, защищающая ранку от бактерий. Затем начинается активное деление клеток эпидермиса для восстановления кожи.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процессы регенерации проходят быстрее, что обусловлено высокой скоростью обмена веществ. Важно соблюдать гигиену, чтобы избежать инфекции и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местный иммунитет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содержит фагоциты и лимфоциты, которые распознают и уничтожают вредоносные микроорганизмы при повреждении кожного покрова.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контакте с аллергенами активируется выработка интерферонов и других антимикробных веществ, обеспечивая защитную реакцию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иммунитет кожи формируется окончательно, что повышает её способность противостоять инфекциям и раздражителям.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кожи и вредные воздействия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и дерматиты — частые кожные проблемы подростков, вызванные гормональными изменениями и неправильным уходом.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Ультрафиолет, некачественная косметика, курение и неправильное питание негативно влияют на состояние кожи и её здоровье.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 и псориаз возникают при нарушениях иммунной системы и могут ухудшаться под влиянием стресса и аллергий.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уход, профилактика и здоровый образ жизни помогают значительно снизить риск кожных заболеваний у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здоровый уход за кожей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очищение и защита от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мягкое очищение кожи без пересушивающих продуктов предотвращает раздражение. Использование солнцезащитных кремов с SPF защищает от ультрафиолета.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увлажнение и соблюдение гигиены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достаточный сон поддерживают обновление клеток кожи. Увлажняющие средства предотвращают сухость, а личная гигиена снижает риск инфекций.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кожи и основные правила ухода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жизненно важные функции защиты, терморегуляции и обмена веществ. Для её здоровья необходимы гигиена, правильное питание и защита от вредных факторов, что способствует общему благополучию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2026-05-09T03:44:36Z</dcterms:created>
  <dcterms:modified xsi:type="dcterms:W3CDTF">2026-05-09T03:44:36Z</dcterms:modified>
</cp:coreProperties>
</file>