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сороковых сказала правду о войне, надежде и человеческой стойкости.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243325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Сороковые в литературе: годы войны, памяти и мужества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началом Великой Отечественной войны писатели и поэты стали участниками общего дела. Их тексты появлялись в газетах, на фронте и в коротких жанрах, которые быстро откликались на события и были понятны каждому читателю.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 годы войны: голос времени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стали главными в литературе сороковых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занимали образы солдата, матери, ребёнка, медсестры, партизана и труженика тыла. Через них авторы показывали не только события фронта, но и судьбы обычных людей, оказавшихся в испытании.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ценились тексты о внутренней стойкости: страхе, мужестве, верности и готовности к самопожертвованию. Именно эти чувства делали литературу сороковых близкой и понятной читателям разных поколений.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десятилетия часто обращалась к войне, фронтовой дружбе, разлуке и ожиданию письма из дома. Эти мотивы помогали показать, как люди жили в постоянном напряжении и как сохраняли надежду.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литературы 1940-х и их роль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и короткие формы особенно хорошо отвечали на события войны и доходили до читателя без задержки.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и песня были самыми заметными жанрами, а очерк и рассказ помогали сохранять живые человеческие истории.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литературы о Великой Отечественной войне и фронтовой печати, 1940-е годы
</a:t>
            </a:r>
            <a:endParaRPr lang="en-US" sz="63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Симонов: слова, написанные на войне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Симонов писал о фронте так, будто разговаривал с читателем лично. Его стихи звучали как письмо, написанное в спешке между боями, и потому особенно сильно передавали тревогу, верность и ожидание.
</a:t>
            </a:r>
            <a:endParaRPr lang="en-US" sz="1018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Берггольц: голос осаждённого Ленинграда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строки и радиовыступления поддерживали людей в тяжёлые дни блокады. За ними стоит образ города, который слушает голос по радио, согревается словом и не сдаётся, несмотря на холод и голод.
</a:t>
            </a:r>
            <a:endParaRPr lang="en-US" sz="971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Муса Джалиль: поэт, который не сломался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Джалиля связана с пленом и тайным созданием стихов, ставших символом сопротивления. На иллюстрации легко представить маленький блокнот, фронтовую бумагу и человека, сохраняющего достоинство в самых тяжёлых условиях.
</a:t>
            </a:r>
            <a:endParaRPr lang="en-US" sz="963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фронтового поколения
</a:t>
            </a:r>
            <a:endParaRPr lang="en-US" sz="2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Симонов и стихотворение «Жди меня»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 — верность помогает пережить самое трудное и не потерять надежду на встречу. Любовь здесь показана не как отвлечённое чувство, а как настоящая сила, поддерживающая человека.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появилось в 1941 году и быстро стало особенно дорогим для людей, разлучённых войной. В нём звучит простая, почти разговорная речь, понятная каждому, кто ждёт близкого человека.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Симонов добивается большой выразительности без сложных слов: именно ясность и доверительная интонация делают стихотворение запоминающимся. Поэтому оно и сегодня воспринимается как очень личное и честное.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сороковых: автор, жанр, тема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литература военных лет соединяла личные чувства и общую судьбу страны.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тексты связаны с войной, но каждый по-своему показывает человека: ждущего, сражающегося, выдерживающего и не сдающегося.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литературы 1940-х годов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«Василий Тёркин» как книга о солдате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использует разговорную речь, короткие сцены и ясные детали, чтобы создать ощущение живого рассказа. Из-за этого поэма читается легко, но оставляет сильное впечатление.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Тёркин — не сказочный богатырь, а обычный солдат. Он умеет шутить, терпеть, помогать товарищам и оставаться бодрым, даже когда вокруг тяжело и опасно.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печаталась по частям прямо во время войны, поэтому читатели узнавали в ней живую фронтовую повседневность. Она была близка солдатам, потому что говорила о том, что они видели каждый день.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сила произведения — в соединении юмора и мужества. Тёркин становится образом народа, который не теряет человечности и продолжает бороться.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развивалась литература военного времени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менялись темы и формы литературы вместе с ходом войны.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слышал весь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блокадном Ленинграде голос Берггольц звучал по радио как знак поддержки и надежды. Её выступления помогали людям чувствовать, что они не остались одни, даже когда город был окружён и переживал тяжёлые дни.
</a:t>
            </a:r>
            <a:endParaRPr lang="en-US" sz="883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мужестве и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поэзии рядом стоят боль, стойкость и благодарность тем, кто не дожил до победы. Эти строки напоминают не только о страдании, но и о внутренней силе людей, сохранивших человеческое достоинство.
</a:t>
            </a:r>
            <a:endParaRPr lang="en-US" sz="996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зимнего Ленинграда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к этой теме легко представить старый радиоприёмник, тонкие страницы стихов и заснеженный город. Такой образ помогает понять, как слово становилось для жителей Ленинграда настоящей опорой.
</a:t>
            </a:r>
            <a:endParaRPr lang="en-US" sz="995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Ленинградская поэзия и голос Ольги Берггольц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367" y="1022089"/>
            <a:ext cx="157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48465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48465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подвиг тыла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у станка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тыл часто показан через труд женщин, которые заменили ушедших на фронт мужчин. Их работа на заводах и в госпиталях воспринималась как ежедневный подвиг без громких слов.
</a:t>
            </a:r>
            <a:endParaRPr lang="en-US" sz="97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на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отмечали, что подростки рано взрослели: помогали в колхозах, собирали урожай, дежурили, переносили письма и посылки. Их вклад подчеркивал, что война затронула каждого.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Колхозы и заводы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 деревне и на производстве становился основой снабжения фронта. В текстах это не просто фон, а важная часть общей борьбы за жизнь страны и победу.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Госпитали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медсестры, санитарки или врача помогал показать, как в тылу спасали раненых. Такая работа требовала выдержки, сострадания и постоянной готовности помочь другим.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звучат в текстах сороковых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чувства часто переплетаются в одном произведении: рядом с болью звучат поддержка, верность и ожидание возвращения.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надежды и веры в победу показывает, что литература помогала людям не терять силы и смысл в тяжелые годы.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программных произведений о Великой Отечественной войне, 1940-е годы
</a:t>
            </a:r>
            <a:endParaRPr lang="en-US" sz="6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Муса Джалиль и сила поэтического сопротивления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 год — плен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Муса Джалиль оказался в плену, но не перестал писать. Его стихи стали способом сохранить внутреннюю свободу и не подчиниться страху.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Моабитская тетрадь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тюрьме Моабит он создал стихи, позже получившие название «Моабитская тетрадь». Эти тексты передавали верность Родине и личную стойкость человека.
</a:t>
            </a:r>
            <a:endParaRPr lang="en-US" sz="1167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Джалиля были сохранены и стали известны как символ мужества. Они напоминают, что слово может сопротивляться насилию и защищать человеческое достоинство.
</a:t>
            </a:r>
            <a:endParaRPr lang="en-US" sz="11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литературы 1940-х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средствами писатели и поэты делали военную тему ясной, живой и близкой читателю.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литературы 1940-х годов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десятилетия строилась на ясности и искренности: авторы говорили просто, но очень точно, чтобы их понимали самые разные читатели.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занимали письма-треугольники и небольшие книжки: их можно было хранить в кармане, перечитывать в дороге и в минуты тревоги, как знак личной поддержки.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письма и фронтовая печать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листовки и фронтовые журналы быстро доносили стихи, очерки и новости до бойцов. Печатное слово поддерживало, объясняло происходящее и помогало чувствовать связь с домом.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произведения сороковых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часто соединяются в одном тексте: рассказ о событии переходит в размышление о человеке, его выборе и ответственности перед другими.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остается главным мотивом, но память и подвиг тоже занимают заметное место: литература не только описывает события, но и сохраняет их смысл.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ключевых произведений о Великой Отечественной войне
</a:t>
            </a:r>
            <a:endParaRPr lang="en-US" sz="6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40886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51769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36966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сороковых важна для школьников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понимать 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помогают увидеть войну не как набор дат, а как жизнь реальных людей. Через художественные образы легче понять, что переживала страна в те годы.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сочувствие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много боли, ожидания и потерь, поэтому они учат внимательнее относиться к чувствам других. Это важно для подростка, который только учится понимать чужой опыт.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силу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сороковых не всегда совершают громкие подвиги, но умеют терпеть, помогать и не сдаваться. Такой пример делает литературу особенно близкой и убедительной.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Напоминает о ценности близких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проза этого времени помогают понять, как важны семья, дружба и верность. Даже в трудные годы именно эти чувства поддерживали людей и давали надежду.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событий и произведений военного времени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исторические события влияли на литературу и как тексты отвечали на запросы времени.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литературного десятилетия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закрепились важные образы: солдат, мать, блокадный город, труженики тыла и поэт, говорящий от имени народа. Эти образы стали частью памяти о войне.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литературы десятилетия — правдивость и нравственная сила. Она сохранила опыт поколения, которое пережило войну, и передала его следующим читателям.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1940-х годов показала, что слово может быть не только художественным, но и необходимым: оно поддерживало людей, объясняло происходящее и помогало выдержать испытания.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сороковых: слово, которое поддерживает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Сороковые годы доказали, что литература умеет поддерживать, утешать и сохранять память. В ней соединились мужество, вера, любовь и ответственность перед людьми и Родиной.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2026-05-22T20:14:19Z</dcterms:created>
  <dcterms:modified xsi:type="dcterms:W3CDTF">2026-05-22T20:14:19Z</dcterms:modified>
</cp:coreProperties>
</file>