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клетки одноклеточных разных царств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пяти царств одноклеточных и их роль в жизни планеты.
</a:t>
            </a:r>
            <a:endParaRPr lang="en-US" sz="423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важность изучения одноклеточных организмов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появились около 3,5 миллиардов лет назад, заложив основу жизни. Клеточная теория объяснила их роль как строительных единиц всех живых существ, а пятицарственная классификация помогает понять их разнообразие и значение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простые и древние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без ядра, с клеточной оболочкой из муреина, они играют ключевую роль в биогеохимии и поддержании жизни.
</a:t>
            </a:r>
            <a:endParaRPr lang="en-US" sz="1469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многообразные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быть и автотрофами, и гетеротрофами, с ядром и органеллами, включая водоросли и инфузории.
</a:t>
            </a:r>
            <a:endParaRPr lang="en-US" sz="1370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одноклеточные — особый тип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мукор обладают клеточной стенкой из хитина, размножаются почкованием и важны для ферментации и биотехнологий.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одноклеточные
</a:t>
            </a:r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фотосинтезирующих протистов и одноклеточных животных, отличающихся строением и потребностями в питании.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царств и разнообразие одноклеточных организмов
</a:t>
            </a:r>
            <a:endParaRPr lang="en-US" sz="19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клеточную стенку из муреина, обеспечивающую прочность и форму клетки.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обладают хитиновой клеточной оболочкой, что придаёт им устойчивость и защиту.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одноклеточные окружены целлюлозной стенкой, способствующей поддержке структуры.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 животные одноклеточные имеют лишь плазматическую мембрану без твёрдой оболочки.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и мембрана: особенности по царствам
</a:t>
            </a:r>
            <a:endParaRPr lang="en-US" sz="22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618418"/>
            <a:ext cx="4106400" cy="23057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клеточного строения одноклеточных
</a:t>
            </a:r>
            <a:endParaRPr lang="en-US" sz="191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о наличии ядра, органеллах, оболочках и запасающих веществах в клетках разных царств.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одноклеточных царств заключаются в наличии ядра, структуре оболочек и запасающих веществах.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отличия прокариот и эукариот
</a:t>
            </a:r>
            <a:endParaRPr lang="en-US" sz="297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бактерии не имеют ядра, их ДНК свободно расположена в цитоплазме.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протисты, грибы, растения и животные имеют оформленное ядро с ядерной оболочкой.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связывают с усложнением управления наследственной информацией и клеточными процессами.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митохондрии обеспечивают клетку энергией, участвуя в дыхании и синтезе АТФ, что повышает выносливость и активность.
</a:t>
            </a:r>
            <a:endParaRPr lang="en-US" sz="1408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и синтетические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и эндоплазматический ретикулум отвечают за переработку веществ и транспорт внутри клетки, важны для обмена веществ.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специализированных органелл у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главным образом рибосомы и мезосомы; хлоропласты отсутствуют, что ограничивает фотосинтез и некоторые метаболические пути.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и их роль в одноклеточных
</a:t>
            </a:r>
            <a:endParaRPr lang="en-US" sz="28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одноклеточных: основные способы
</a:t>
            </a:r>
            <a:endParaRPr lang="en-US" sz="245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одноклеточные используют свет для синтеза органических веществ из углекислого газа.
</a:t>
            </a:r>
            <a:endParaRPr lang="en-US" sz="1519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
</a:t>
            </a:r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захватывают твёрдые частицы пищи, как амёба, путём обволакивания и проглатывания.
</a:t>
            </a:r>
            <a:endParaRPr lang="en-US" sz="153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Осмотрофия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растворённых веществ происходит через мембрану клеток, облегчая усвоение питательных элементов.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синтезируют органику, используя энергию химических реакций, без участия света.
</a:t>
            </a:r>
            <a:endParaRPr lang="en-US" sz="13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среди одноклеточных организмов
</a:t>
            </a:r>
            <a:endParaRPr lang="en-US" sz="244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гетеротрофов, отражая разнообразие биологических стратегий.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стратегии отличаются значительностью среди царств, подчёркивая экологическое разнообразие одноклеточных.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6-7 классы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перемещаются с помощью ложноножек, изменяя форму тела и захватывая пищу.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используют множество ресничек, создающих движение воды и обеспечивающих скорость и манёвренность.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передвигается за счёт одного жгутика, обеспечивая собой плавное и целенаправленное движение.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жгутики имеют простое строение и отличаются от эукариотических по строению и способу работы.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одноклеточных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поверхность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не имеют специальных органов дыхания, поэтому обмен газами происходит всей поверхностью клетки. Кислород проникает внутрь, а углекислый газ выделяется наружу — так обеспечивается дыхание клеток.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 одноклеточных выделяется через аэробное и анаэробное дыхание, а также брожение. В зависимости от среды организм использует наиболее эффективный способ для получения энергии.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фотосинтеза на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одноклеточные выделяют кислород в окружающую среду, что поддерживает кислородный баланс планеты и оказывает большое влияние на экосистемы.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и газообмена
</a:t>
            </a:r>
            <a:endParaRPr lang="en-US" sz="2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деление, почкование, спорообразование
</a:t>
            </a:r>
            <a:endParaRPr lang="en-US" sz="232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способ размножения у бактерий и протистов, при котором происходит удвоение генетического материала и деление клетки надвое.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размножаются почкованием, образуя на поверхности материнской клетки выросты, которые затем отделяются, становясь самостоятельными организмами.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доступно некоторым бактериям и грибам, позволяя выживать в неблагоприятных условиях и обеспечивать распространение потомства.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для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инфузории формируют цисты — плотные оболочки, защищающие клетки от высыхания и низких температур. В состоянии цисты они могут переживать неблагоприятные периоды.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грибов и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у некоторых грибов и бактерий устойчивы к высоким температурам и ультрафиолетовому излучению, что позволяет им долго сохраняться и распространяться в окружающей среде.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долгосрочное выживание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цистам и спорам одноклеточные широко расселены по планете, успешно обитают в экстремальных условиях, обеспечивая сохранение и продолжение своего вида.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выживанию: цисты, споры, устойчивость
</a:t>
            </a:r>
            <a:endParaRPr lang="en-US" sz="20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в биосфере и цепях питания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одноклеточные производят значительную часть кислорода и служат основой для многих пищевых цепей в воде и на суше.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веществ, способствуя круговороту элементов и очистке почв и водных систем.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и инфузории являются пищей для мелких животных, создавая важное звено в водных экосистемах и обеспечивая биологическое разнообразие.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одноклеточных в производство кислорода
</a:t>
            </a:r>
            <a:endParaRPr lang="en-US" sz="260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составляют значимую часть глобального кислородного производства, сравнимую с высшими растениями.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ключевую роль микроскопических организмов в поддержании атмосферы и экологического баланса Земли.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отчеты, 2020 год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бактерий: простота и биохимическая универсальность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прокариоты без мембранных органелл, обладающие простой клеточной структурой, что обеспечивает быструю адаптацию и размножение.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обитать в экстремальных условиях: горячих источниках, кислых средах и солёных озёрах, демонстрируя высокую выносливость.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важны для симбиоза, патогенеза и участвуют в биогеохимических циклах азота и углерода, влияя на экологические процессы.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— фотосинтезирующий протист с наличием хлоропластов, запасает крахмал и живёт преимущественно в пресной воде.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отличается изменчивой формой тела и способностью к амёбоидному движению посредством ложноножек в водоёмах.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имеет сложное строение, включает два ядра, реснички для движения, пищеварительные и сократительные вакуоли.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протистов отражает разнообразные способы питания и адаптации в различных водных средах.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от одноклеточных водорослей до инфузорий
</a:t>
            </a:r>
            <a:endParaRPr lang="en-US" sz="2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размножающиеся почкованием. Они активно участвуют в ферментации сахаров, применяются в пищевой и биотехнологической промышленности.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— представитель плесневых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— плесневой гриб с одноклеточными стадиями. Он образует споры и отличается клеточной стенкой из хитина, а в клетках накапливает гликоген.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грибы: дрожжи и мукор
</a:t>
            </a:r>
            <a:endParaRPr lang="en-US" sz="27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важную роль в разложении органических отходов и очистке вод, способствуя улучшению экологической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 протисты вызывают серьезные заболевания человека, такие как холера, дизентерия и малярия.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используются в производстве хлеба, алкоголя и лекарственных препаратов, демонстрируя важность в промышленности.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имеют значительное значение для биотехнологии, медицины и поддержания природных экосистем.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медицинские значения одноклеточных
</a:t>
            </a:r>
            <a:endParaRPr lang="en-US" sz="23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организмов для живой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разных царств демонстрируют разнообразие строения и функций, играют фундаментальную роль в экосистемах и научных технологиях, сохраняя баланс жизни на Земле.
</a:t>
            </a:r>
            <a:endParaRPr lang="en-US" sz="41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2026-05-09T05:44:00Z</dcterms:created>
  <dcterms:modified xsi:type="dcterms:W3CDTF">2026-05-09T05:44:00Z</dcterms:modified>
</cp:coreProperties>
</file>