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4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 С. Самойлов и стихотворение «Названья зим»
</a:t>
            </a:r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Зима, слово и поэтический взгляд в стихотворении Самойлова
</a:t>
            </a:r>
            <a:endParaRPr lang="en-US" sz="454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Давид Самойлов: поэт своего времени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Давид Самойлов прошёл через трудное столетие, пережил войну и сумел говорить о памяти, человеке и природе ясным, точным языком. В его стихах особенно заметно, как важно каждое слово.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портрете важны спокойный взгляд и сосредоточенность — они помогают почувствовать внутренний мир Самойлова. Рядом уместны краткие сведения о 1920 году рождения и опыте войны, определившем его поэтическую память.
</a:t>
            </a:r>
            <a:endParaRPr lang="en-US" sz="902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помнил эпоху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книг и рукописных листов показывает Самойлова как мастера точного слова. Такие детали напоминают, что его поэзия строится на внимании к языку, интонации и смыслу каждого образа.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рукописные строки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пейзаж на иллюстрации связывает личность поэта с темой произведения. Белое поле, голые деревья и холодный свет создают настроение, в котором особенно ясно слышится тема названий зимы.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фон стихотворения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Давида Самойлова и время его поэзии
</a:t>
            </a:r>
            <a:endParaRPr lang="en-US" sz="26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название «Названья зим»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сразу подсказывает: зима в стихотворении показана не как одно общее явление, а как множество состояний — от метели до инея, от стужи до тишины.
</a:t>
            </a:r>
            <a:endParaRPr lang="en-US" sz="1467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слышится интерес к языку: поэт словно проверяет, как по-разному можно назвать один и тот же природный мир, не теряя точности наблюдения.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подводит к главной мысли текста: слово не просто обозначает предмет, а помогает увидеть его глубже, заметить оттенки, которые раньше оставались незамеченными.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37783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русской литературе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пейзаж часто связан с белизной, ясностью и ощущением обновления. В поэзии снег нередко становится знаком тишины и особой красоты природы.
</a:t>
            </a:r>
            <a:endParaRPr lang="en-US" sz="133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Мороз, метель и стужа передают не только погоду, но и трудность зимнего времени. Через такие детали поэты показывают силу природы и человека.
</a:t>
            </a:r>
            <a:endParaRPr lang="en-US" sz="1370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стихах помогает передать внутреннее состояние героя: спокойствие, задумчивость, ожидание или тихое восхищение. Пейзаж становится частью переживания.
</a:t>
            </a:r>
            <a:endParaRPr lang="en-US" sz="127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Самойлова зимний образ раскрывается через название и точное определение. Одно явление получает разные словесные оттенки, и именно это делает текст выразительным.
</a:t>
            </a:r>
            <a:endParaRPr lang="en-US" sz="12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стихотворении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 от зимнего наблюдения к выводу о богатстве языка.
</a:t>
            </a:r>
            <a:endParaRPr lang="en-US" sz="1642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взгляд на зиму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наблюдает зиму спокойно и внимательно. Его взгляд не торопится: он замечает свет, снег, холод и тишину, словно рассматривает каждую деталь отдельно.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героя нет лишних эмоций или резкости. Он выбирает точные слова, потому что хочет не просто назвать явление, а увидеть его особенности и оттенки.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смотреть на мир делает стихотворение ясным и глубоким одновременно. Простые зимние картины превращаются в размышление о красоте точного наблюдения.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названия и их смысловые оттенки
</a:t>
            </a:r>
            <a:endParaRPr lang="en-US" sz="2971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помогает увидеть, как по-разному звучит один и тот же зимний мир.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слова передают не только погоду, но и настроение, пространство и движение зимней картины.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Д. С. Самойлова «Названья зим»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стихотворения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слов, связанных со снегом, холодом, тишиной и светом. Они создают чистое и ясное зимнее пространство, где каждая деталь звучит особенно заметно.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существительные и прилагательные: они точно называют предметы и их признаки. Благодаря этому читатель различает не просто зиму, а разные её состояния.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зимние слова объединяют стихотворение в цельную картину. Текст читается как последовательность наблюдений, где каждое новое слово уточняет предыдущее.
</a:t>
            </a:r>
            <a:endParaRPr lang="en-US" sz="1567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здесь работает как средство познания: она не украшает описание, а помогает увидеть мир внимательнее и точнее, чем в обычной речи.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приёма помогают Самойлову показать зиму многоликой и выразительной.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Эпитеты, перечисления, повторы и точные образы делают текст ясным и запоминающимся, а главное — помогают увидеть, как слово раскрывает оттенки одного явления.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Д. С. Самойлова «Названья зим»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преобладают в стихотворении
</a:t>
            </a:r>
            <a:endParaRPr lang="en-US" sz="282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слова, создающие зрительную картину зимы: снег, мороз, вьюга, иней и белое пространство.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связан с природой, а звук и настроение усиливают ощущение зимней тишины и точности.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стихотворения Д. С. Самойлова «Названья зим»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интонация стихотворения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наблюдения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открывает спокойный взгляд на зиму: строки звучат ровно, без резких интонаций, как внимательное рассматривание зимнего пейзажа.
</a:t>
            </a:r>
            <a:endParaRPr lang="en-US" sz="959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появляется цепочка слов, где важен сам подбор звучных и мягких сочетаний. Они создают ощущение плавного движения мысли.
</a:t>
            </a:r>
            <a:pPr algn="ctr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Перечисление названий
</a:t>
            </a:r>
            <a:endParaRPr lang="en-US" sz="961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тишины
</a:t>
            </a:r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мягкие согласные помогают услышать не шум, а тишину зимнего дня. Звук поддерживает образ неподвижной природы.
</a:t>
            </a:r>
            <a:endParaRPr lang="en-US" sz="1067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интонация остаётся созерцательной и спокойной. Она подчёркивает, что слово помогает не только назвать, но и почувствовать зиму.
</a:t>
            </a:r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 настроении
</a:t>
            </a:r>
            <a:endParaRPr lang="en-US" sz="978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видит конкретную зимнюю деталь и воспринимает её как часть живой картины природы. Это создаёт точку опоры для дальнейших наблюдений.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поэт выстраивает ряд названий и образов, которые показывают одно явление с разных сторон. Так усиливается внимание к оттенкам смысла и звучания.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отдельные наблюдения складываются в обобщение: богатство языка помогает точнее видеть мир. Композиция ведёт от предмета к мысли о слове.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зимы в иллюстрации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со снегом, голыми деревьями и следами на белом поле помогает сразу увидеть зимнее пространство, о котором говорит Самойлов. Такой образ делает стихотворение ближе и нагляднее.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картина передаёт тишину, холод и прозрачный свет. Она не повторяет текст, а дополняет его, помогая связать поэтические названия зимы с реальной природой.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для изучения языка
</a:t>
            </a:r>
            <a:endParaRPr lang="en-US" sz="2537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одно явление можно назвать по-разному, если учитывать его оттенки. Это помогает понять, как работает синонимия в русском языке.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у Самойлова выбирается не случайно: оно уточняет предмет, состояние природы или настроение. Благодаря этому речь становится точной и выразительной.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замечать разницу между близкими образами: снегом, метелью, стужей, инеем. Для школьника это полезный пример внимательного чтения и аккуратного словоупотребления.
</a:t>
            </a:r>
            <a:endParaRPr lang="en-US" sz="1567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литературы и русского языка такое стихотворение помогает соединить наблюдение, анализ и чувство языка. Оно развивает умение слышать смысл в каждом слове.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образ, приём, результат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образы и приёмы работают вместе: они создают ясную зимнюю картину и подчёркивают выразительность русского языка.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стихотворения Д. С. Самойлова «Названья зим»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из темы и художественных средств рождается общее впечатление от стихотворения.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1256" y="1328100"/>
            <a:ext cx="431437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37783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95406" y="1328100"/>
            <a:ext cx="604013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8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опытом школьника
</a:t>
            </a:r>
            <a:endParaRPr lang="en-US" sz="2982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зимний пейзаж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Снегопад, морозный воздух и белый двор знакомы почти каждому школьнику. Самойлов показывает, что привычную картину можно увидеть внимательнее и точнее.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прогулка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прогулки особенно заметны тишина, скрип снега и холодный свет. Эти впечатления легко соотнести с поэтическими названиями зимы в стихотворении.
</a:t>
            </a:r>
            <a:endParaRPr lang="en-US" sz="133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замечать различия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различать похожие явления: метель, вьюгу, стужу, иней. Такое сравнение развивает наблюдательность и помогает точнее выражать мысль.
</a:t>
            </a:r>
            <a:endParaRPr lang="en-US" sz="133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7 класса стихотворение полезно как пример внимательного отношения к слову. Оно показывает, что точное название делает образ яснее и выразительнее.
</a:t>
            </a:r>
            <a:endParaRPr lang="en-US" sz="13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смыслу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зимняя деталь превращается в размышление о языке и выразительности слова.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поэтики Самойлова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Самойлов пишет ясно и сдержанно, без лишней усложнённости. Благодаря этому его стихи легко читать, но в них остаётся пространство для размышления и точного наблюдения.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внимательно относится к деталям мира и к звучанию слова. В «Названьях зим» эта точность помогает увидеть, как разные названия раскрывают одно и то же явление по-новому.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поэзии важны память, внутренняя сосредоточенность и уважение к русскому языку. Даже небольшое стихотворение у него становится серьёзным разговором о мире и человеке.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«Названья зим» стоит читать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Самойлова показывает, что обычная зима может стать глубоким поэтическим образом. Точные слова, спокойная интонация и внимание к деталям открывают красоту языка и мира.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2026-05-22T12:19:03Z</dcterms:created>
  <dcterms:modified xsi:type="dcterms:W3CDTF">2026-05-22T12:19:03Z</dcterms:modified>
</cp:coreProperties>
</file>