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различаются внешне и внутренне, объединены общими признаками.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организмов: основные темы и понятия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разнообразие живых организмов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многообразия помогает раскрыть природу, поддержать экосистемы, развивать медицину и сельское хозяйство, обеспечивая гармонию жизни на Земле.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живых организмов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ядра, способные жить в самых разных средах, играют ключевую роль в разложении и круговороте веществ.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архей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схожи с бактериями, но уникальны своими жизнестойкими способностями к экстремальным условиям — горячим источникам и солёным озерам.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независимое царство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готовыми органическими веществами, участвуют в разложении и образуют симбиоз с растениями для обмена питательными веществами.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автотрофы, создающие энергию через фотосинтез. Животные — гетеротрофы с разнообразными способами движения и питания.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клеток — структурных и функциональных единиц жизни с разнообразной организацией.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осуществляют обмен веществ и энергии, что поддерживает жизненные процессы и адаптацию к условиям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рост присущи любому организму, они способны изменяться с возрастом и под воздействием внешних факторов.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передача наследственной информации обеспечивают преемственность и сохранение видов во времени.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всех живых организмов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царствам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наибольшую часть классифицированных видов, что отражает разнообразие форм и адаптаций.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известных видов приходится на животных, тогда как микроорганизмы представлены меньшим количеством описанных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биологической систематики,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бактерии и археи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оформленного ядра, генетический материал расположен в цитоплазме свободно. Они просты по строению, но функциональны и адаптивны.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клеток: прокариоты и эукариоты
</a:t>
            </a:r>
            <a:endParaRPr lang="en-US" sz="243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растения, животные и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содержат ядро и множество органелл, обеспечивающих сложные процессы жизнедеятельности и структурное разнообразие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4550" y="1451264"/>
            <a:ext cx="546975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царствами организмов
</a:t>
            </a:r>
            <a:endParaRPr lang="en-US" sz="21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автотрофы, создают пищу фотосинтезом, животные и грибы питаются готовыми веществами.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присутствует только у растений, позволяя им синтезировать органические вещества из света.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растений состоят из целлюлозы, грибов — из хитина, у бактерий — из пептидогликана.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различаются способами размножения: половым и бесполым, что влияет на генетическое разнообразие.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активны и способны к перемещению, тогда как растения и грибы неподвижны.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98160"/>
            <a:ext cx="3709500" cy="1662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царств организмов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органические признаки и примеры представителей каждого царства.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имеют уникальные сочетания клеточной структуры, питания и подвижности, что определяет их биологические особенности.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Учебно-методический комплекс по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240370"/>
            <a:ext cx="5742000" cy="7121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089171"/>
            <a:ext cx="5742000" cy="7121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2937904"/>
            <a:ext cx="5742000" cy="7121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825" y="3786804"/>
            <a:ext cx="5742000" cy="7121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83811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мира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239800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насекомых до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5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охватывают широкий диапазон размеров — от микроскопических насекомых до огромных слонов. Уникальное строение позволяет им адаптироваться к разным средам обитания.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088601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 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передвижении включают плавание, полёт, бег и ползание. Питание варьируется от растительной пищи до хищничества, что формирует пищевые цепочки.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55800" y="29373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зрение, слух, обоняние и другие органы для восприятия мира, обеспечивая успешную охоту, защиту и социальное взаимодействие.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7862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 с примерами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представлены рыбы, птицы, насекомые и млекопитающие, каждая группа обладает характерными особенностями морфологии и образа жизни.
</a:t>
            </a:r>
            <a:endParaRPr lang="en-US" sz="10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адаптации растений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верхний ярус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достигают большой высоты, имеют мощные стволы и развитую корневую систему для поддержки и поглощения ресурсов.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обычно ниже деревьев, с множеством ветвей, а травы — невысокие растения с тонкими стеблями, распространённые в лугах и степях.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обитающие в воде, имеют длинные и гибкие стебли, позволяющие им сохранять форму и при этом не ломаться под воздействием течений.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и их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виды приобрели сочные стебли и листья с восковым покрытием для сохранения влаги в суровых условиях жаркого климата.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представляют отдельное царство, их клетки содержат хитин, а питание происходит за счёт поглощения готовых органических веществ из окружающей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разлагателями органики, преобразуя мёртвые растительные и животные остатки в питательные вещества для почвы.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формируют микоризу — симбиотическую связь с корнями растений, улучшая их питание и устойчивость к неблагоприятным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особенности строения и роль в природе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организмов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спектр охватывает организмы от мельчайших бактерий до гигантских синих китов, демонстрируя огромный размерный диапазон.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живых существ варьируются в миллион раз и более, что отражает адаптации к разным средам обитания и формам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природе и человеческой жизни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почве и воде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распространены повсеместно и участвуют в разложении органики, обеспечивая плодородие почвы и очищая воду. Они поддерживают экологический баланс многих экосистем.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— экстремофилы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живут в экстремальных условиях — горячих источниках и солёных озёрах. Их особенности делают их важными объектами исследований в биотехнологиях и изучении происхождения жизни.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медицине и пищевой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применяются для производства антибиотиков, а также кисломолочных продуктов, таких как кефир и йогурт, улучшая здоровье человека и создавая новые продукты.
</a:t>
            </a:r>
            <a:endParaRPr lang="en-US" sz="11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царства состоят из эукариотических клеток с ядрами, мембранами и цитоплазмой, что обеспечивает сложные биохимические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дышат, растут и размножаются, обладают способностью к обмену веществ и реагированию на внешние стимулы.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— способ питания: растения создают органику через фотосинтез, а животные получают её из внешних источников, а также различается подвижность.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между животными и растениями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изменения: у пустынных растений развиты сочные листья и стебли для накопления воды, стопроцентно уменьшая испарение.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особенности: животные мигрируют в поисках пищи или меняют режим активности для защиты от неблагоприятных условий.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приспособления: толстая кожа у верблюдов сохраняет влагу, а северные растения вырабатывают антифриз для защиты клеток от замерзания.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особенности: у лесных растений широкие листья для улавливания света, а водные растения имеют гибкие стебли, адаптированные к движению воды.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окружающей среде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53" y="1535000"/>
            <a:ext cx="3480294" cy="271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виды взаимодействий: паразитизм, симбиоз, хищничество и конкуренцию с примерами и кратким описанием.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 поддерживают экологическое равновесие и влияют на численность и распределение видов.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особей с лучшими адаптациями, а мутации создают генетические вариации для эволюционного процесса. Эти факторы действуют миллионы лет.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и новые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появляются разнообразные формы жизни, такие как конечности у рыб для выхода на сушу или крылья у насекомых, что способствует выживанию и размножению.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эволюции
</a:t>
            </a:r>
            <a:endParaRPr lang="en-US" sz="3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живых организмов
</a:t>
            </a:r>
            <a:endParaRPr lang="en-US" sz="262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разделения по основным признакам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человека для сохранения биоразнообразия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охраняемых территорий позволяет сохранить редкие биотопы и виды, минимизируя человеческое воздействие.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разведению и возвращению редких животных и растений поддерживают численность и генетическое разнообразие.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проекты в школах повышают экологическую культуру и ответственность у подрастающего поколения.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загрязнением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токсичных веществ и очистка окружающей среды помогает сохранить экосистемы и здоровье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биоразнообразия для жизни на Земле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устойчивость экосистем, поддерживает жизненные процессы и вдохновляет научные открытия. Его сохранение — ключевая задача каждого человека и общества в целом.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2026-05-08T12:09:20Z</dcterms:created>
  <dcterms:modified xsi:type="dcterms:W3CDTF">2026-05-08T12:09:20Z</dcterms:modified>
</cp:coreProperties>
</file>