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логарифмических уравнений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приёмов для уверенного решения логарифмических уравнений.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логарифмические уравнения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Логарифмические уравнения соединяют алгебру с моделями роста, затухания и измерений. Их решение опирается на определение логарифма, ограничения на основание и обязательную проверку области допустимых значений.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логарифмических уравнений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логарифм и число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вида log_a f(x)=b неизвестное находится внутри одного логарифма. Обычно их решают прямым переходом к показательной форме, не забывая про ограничения на аргумент.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 и произведения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Суммы, разности и произведения логарифмов удобно приводить к одному выражению с помощью свойств. Это сокращает число логарифмов и часто переводит задачу в привычное алгебраическое уравнение.
</a:t>
            </a:r>
            <a:endParaRPr lang="en-US" sz="995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основания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различаются, уравнение часто приводят к общей базе или используют замену переменной. Такой приём помогает сравнивать выражения и избавляет от лишней громоздкости.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основания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записано log_a f(x)=log_a g(x), при одинаковом основании можно приравнять аргументы. Но этот шаг допустим только после проверки, что оба аргумента положительны.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дроби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с дробями логарифм может стоять у всего рационального выражения. Тогда особенно важно учесть, что положительным должен быть весь аргумент, а не только числитель или знаменатель.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ОДЗ: обязательное условие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условие существования каждого логарифма отдельно: аргумент должен быть положительным, а основание — положительным и не равным единице.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основания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какие части уравнения входят в логарифмы, и записывают для них все ограничения. Это особенно важно, если выражений несколько.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ограничения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объединяют найденные условия в одну систему. Решение будет верным только для тех значений переменной, которые удовлетворяют всем ограничениям одновременно.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Объединить условия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 нужна даже при красивом результате: алгебраические преобразования могут добавить лишние корни. ОДЗ позволяет быстро отсечь такие ответы.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Отсеять лишние ответы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логарифмов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частного заменяет log_a(M/N) разностью log_a M и log_a N. Оно особенно полезно, если в уравнении присутствует дробь или отношение выражений.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Сведение к одному логарифму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применение свойств позволяет собрать отдельные логарифмы в один. Так уравнение становится короче, а дальнейший переход к показательной форме проходит значительно быстрее.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произведения превращает log_a(MN) в сумму log_a M и log_a N. Оно удобно, когда внутри логарифма стоит разложение на множители.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аргумента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 аргументе выносится множителем: log_a(M^k)=k log_a M. Это помогает упростить уравнения, где неизвестное находится в показателе степени или под степенью.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уменьшить риск ошибок при решении.
</a:t>
            </a:r>
            <a:endParaRPr lang="en-US" sz="17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log_a f(x)=b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показательной форме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уравнение log_2(x-1)=3. По определению логарифма это означает, что x-1 равно 2 в третьей степени, то есть 8.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значение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сразу получаем x=9. Такой шаг здесь самый короткий, потому что правая часть уже задана числом, а основание логарифма известно.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область допустимых значений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задаётся условием x-1&gt;0, значит x&gt;1. Это ограничение нужно учитывать до и после вычислений, даже если ответ выглядит очевидным.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проверку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x=9 удовлетворяет условию и исходному уравнению. Следовательно, корень единственный, а посторонних решений в этом примере нет.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равные основания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log_3(x+2)=log_3(5x-4) основания совпадают, поэтому можно приравнять аргументы. Это ключевой приём для задач такого типа.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аргументы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линейное уравнение x+2=5x-4. После переноса слагаемых на одну сторону находим x=1.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уравнение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ОДЗ: x+2&gt;0 и 5x-4&gt;0. При x=1 оба неравенства выполняются, значит найденный корень подходит без дополнительных уточнений.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разные основания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уравнение log_4 x = ½ log_2 x и замечаем, что основания связаны степенью двойки. Это подсказывает, что логарифмы можно привести к одной базе.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обе части совпадают для всех x&gt;0. Получается тождество, а область допустимых значений остаётся единственным ограничением.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Представляем 4 как 2^2 и применяем формулу перехода к основанию 2. Тогда log_4 x выражается через log_2 x в удобной для сравнения форме.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база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перехода к новому основанию: log_a b = log_c b / log_c a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замена основания делает вычисления прозрачнее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свести логарифмы к одной базе и упростить сравнение выражений.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свойств логарифмов из школьного курса алгебры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свойства помогают объединять логарифмы в одно выражение.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стандартных свойства позволяют свести несколько логарифмов к одной записи и затем перейти к более простому уравнению.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4: сумма логарифмов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область допустимых значений: оба аргумента должны быть положительными. Для данного примера это означает, что x-1&gt;0 и x+1&gt;0, то есть x&gt;1.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x^2-1=25 находят x^2=26. Дальше остаётся проверить оба корня по ОДЗ: подходит только положительное значение, то есть x=√26.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логарифмов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применяют свойство суммы логарифмов и объединяют выражение в один логарифм. Получается log_5((x-1) (x+1))=2, после чего можно перейти к показательной форме.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логарифма и правило знака дроби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нужно учитывать одновременно при записи ОДЗ.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важное ограничение: знаменатель не может обращаться в нуль, а вся дробь должна быть положительной.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000" y="2329250"/>
            <a:ext cx="30504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переменной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000" y="2794525"/>
            <a:ext cx="3050400" cy="12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вводят замену t=log_a(…), если в уравнении встречаются квадраты, линейные выражения или другие степени логарифма. Так задача становится более наглядной и управляемой.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124600" y="21094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 t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24600" y="25102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исходное уравнение обычно превращается в квадратное или линейное относительно t. Его решают обычными алгебраическими способами, не возвращаясь пока к x.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124600" y="35968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x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124600" y="39976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выполняют обратную подстановку и снова получают уравнение с x. На этом шаге особенно важно проверить найденные значения по ОДЗ, чтобы исключить ошибки.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замены переменной
</a:t>
            </a:r>
            <a:endParaRPr lang="en-US" sz="2700" dirty="0"/>
          </a:p>
        </p:txBody>
      </p:sp>
      <p:sp>
        <p:nvSpPr>
          <p:cNvPr id="14" name="Text 7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5: квадратное уравнение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85650" y="1924510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Обозначаем t=log_2 x, чтобы избавиться от громоздкой записи и рассматривать обычное квадратное уравнение. Тогда исходное выражение становится t^2-5t+6=0.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85650" y="1651062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замены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85650" y="4130895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 переменной x: x=4 и x=8. ОДЗ здесь проста — x&gt;0, поэтому оба корня проходят проверку и остаются ответом.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85650" y="3857447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корни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5650" y="3027702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Разложив квадратный трёхчлен, получаем два значения: t=2 и t=3. Это значит, что для логарифма возможны две разные степени двойки.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185650" y="2754255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t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000" y="2329250"/>
            <a:ext cx="30504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основания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000" y="2794525"/>
            <a:ext cx="3050400" cy="12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значение правой части через преобразование основания. Так как 4=2^2, логарифм log_4 8 удобно выразить через основание 2 и получить точное число.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124600" y="21094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общему виду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24600" y="25102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правой части уравнение становится log_2(x-1)=3/2. Это уже равенство логарифма с известным числом, которое можно переписать в показательной форме.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124600" y="35968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124600" y="39976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x-1=2^{3/2} находят x=1+2^{3/2}. Перед записью ответа обязательно проверяют условие x-1&gt;0, чтобы убедиться в корректности решения.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6: разные основания в правой части
</a:t>
            </a:r>
            <a:endParaRPr lang="en-US" sz="2700" dirty="0"/>
          </a:p>
        </p:txBody>
      </p:sp>
      <p:sp>
        <p:nvSpPr>
          <p:cNvPr id="14" name="Text 7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ошибки: ОДЗ и аргументы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ОДЗ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выписать ОДЗ заранее, легко потерять важные ограничения для аргумента логарифма. Тогда в ответ могут попасть значения, при которых выражение вообще не определено.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логика равенства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основаниях нельзя механически приравнивать всё выражение без анализа аргументов. Равенство логарифмов допустимо только тогда, когда сами аргументы положительны и действительно совпадают.
</a:t>
            </a:r>
            <a:endParaRPr lang="en-US" sz="897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знаменатель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ошибки возникают в дробях, где нужно помнить и о нуле в знаменателе, и о положительности всей дроби. Эти условия проверяют отдельно.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последовательность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правило: сначала область допустимых значений, затем преобразования, и только потом ответ. Такой порядок экономит время и уменьшает число неудачных попыток.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ошибки: посторонние корни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Логарифмирование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логарифмировании обеих частей важно помнить, что логарифм определён только для положительных значений. Любое нарушение этого условия сразу делает преобразование неверным.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отсечка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найденный «красивый» корень не считается верным без проверки по ОДЗ. Именно последняя проверка отделяет правильный ответ от постороннего.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Квадратирование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 может добавить лишние решения, потому что новое уравнение оказывается слабее исходного. Поэтому после преобразования всегда возвращаются к проверке в исходной записи.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выражение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умножать обе части на выражение с переменной, можно изменить множество допустимых значений. Особенно осторожно нужно действовать, когда множитель может быть равен нулю.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424685"/>
            <a:ext cx="4298400" cy="1080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Тренажёр: 4 задачи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«Логарифмические уравнения»
</a:t>
            </a:r>
            <a:endParaRPr lang="en-US" sz="1179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подобраны так, чтобы отработать основные приёмы: прямой переход к показательной форме, объединение логарифмов, сравнение аргументов и замену переменной.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четырёх примерах решающими остаются ОДЗ и проверка найденных значений.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 без ошибок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Логарифмические уравнения становятся понятными, если идти по одному и тому же маршруту: ОДЗ, свойства, преобразование, решение и проверка. Именно дисциплина в этих шагах даёт надёжный результат.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2026-07-25T09:41:13Z</dcterms:created>
  <dcterms:modified xsi:type="dcterms:W3CDTF">2026-07-25T09:41:13Z</dcterms:modified>
</cp:coreProperties>
</file>