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фигурки наложением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учимся проверять, одинаковы ли фигурки по форме и размеру.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нужен такой способ сравнения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помогает в заданиях с картинками, геометрическими фигурками, пазлами и бумажными деталями. Оно показывает, совпадают ли фигурки полностью или одна больше, меньше, длиннее, короче, шире либо уже. Так в информатике легче сравнивать изображения без «угадываний на глаз». 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фигурки есть контур — это её внешняя граница. Ещё важны стороны, углы и вершины. Именно по ним мы понимаем, как выглядит форма.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удобнее те части, которые хорошо видны по краю. Если фигурку повернуть или перевернуть, она может остаться той же по форме и размеру.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фигурка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сам по себе нам не главный помощник. Лучше внимательно смотреть на сам силуэт: совпадает ли он полностью, или где-то появляется лишняя часть.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фигурка кладётся поверх другой так, чтобы совпали одинаковые части. Стараемся совместить стороны, углы и вершины, как в игре «найди пару».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края, стороны и углы легли точно друг на друга, фигурки равны. Если хотя бы одна часть выступает или не достаёт до края, совпадения не получается — и это видно сразу.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наложение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полного совпадения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 видно, когда края легли точно друг на друга. Тогда между фигурками не появляются щели — всё смотрится как одно целое.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Лишних выступов тоже нет. Ни одна часть не выходит за границу другой, поэтому форма и размеры выглядят одинаково.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совпавших фигур одинаковая форма, размер и положение сторон. Даже если вы повернули или перевернули одну из них, совпадение может сохраниться.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совпадения не исчезает после поворота, значит, фигурки действительно одинаковые, а не просто похожие.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3270" y="2040949"/>
            <a:ext cx="576607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фигурки разные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фигурки разные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совпала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фигурка может быть чуть длиннее или короче. Тогда при наложении край одной детали будет выходить вперёд или останется позади, и это заметно по границе.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ширина или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бывает в ширине или высоте. Фигурки похожи, но при проверке видна «ступенька»: один угол не попадает на свой соседний угол у другой фигуры.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совпали угол и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отличия в угле: вершина встаёт не туда, как нужно. Даже небольшая «лишняя лапка» по краю показывает, что фигурки не равны.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сравнения наложением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проверить результат без догадок.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лучше начинать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Совместите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той части, где фигурки уже «похожи» — чаще всего со стороны. Так проще приложить точно, а не приблизительно.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Поймайте угол или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удаётся совместить угол или вершину, остальные детали обычно легче выровнять. Даже маленький сдвиг меняет итог.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важнее скорости: фигурки не любят, когда их кладут «примерно рядом». Лучше один раз аккуратно наложить, чем спешить.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 переворот фигурок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Фигурка повернулась — и всё сошлось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одинаковые фигурки лежат так, будто смотрят в разные стороны. Попробуй повернуть одну из них и снова наложить: форма не меняется, но совпадение становится заметнее. Так легко увидеть сходство, которое раньше пряталось.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помогает, когда «похоже, но не то»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фигурка не совпадает, хотя очень похожа. Тогда помогает переворот: деталь можно представить так, будто её рассматривают «с другой стороны». После этого наложение покажет, совпадают ли края и вершины полностью.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три стороны и три вершины. При наложении важно проверять все три вершины и все три стороны, а не только одну «самую заметную».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совпали все части, треугольники равны. Тогда их границы легли друг на друга полностью, и ни одной щели или выступа не видно.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одна вершина не совпала, треугольники отличаются. Отличие заметно даже у простых треугольников разного размера: края перестают совпадать.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треугольников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прямоугольников и квадратов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все четыре стороны равны, поэтому совпадение видно сразу. У прямоугольника две стороны длиннее, а две другие короче — это тоже должно наложиться без сдвигов.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убедиться, что углы совпали. Если при наложении углы «съехали», фигурки уже не равны, даже если стороны кажутся почти одинаковыми.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 при полном совпадении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соответствующие стороны и углы легли точно друг на друга, прямоугольники и квадраты считаются одинаковыми по форме и размеру. Любая путаница заметна по краям.
</a:t>
            </a:r>
            <a:endParaRPr lang="en-US" sz="14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удобно на вырезанных фигурках, карточках и рисунках в тетради. Бумажные детали можно поворачивать и прикладывать друг к другу руками, чтобы ровно совместить край и угол.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сравнивать не только нарисованные фигурки, но и реальные предметы по их форме. Например, можно проверить две заготовки по контуру: совпали — значит одинаковые, нет — ищем отличия по краю.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Фигурки из бумаги и из тетради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сравнении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сравнивать только по памяти. Кажется, что «я где-то видел», но наложение нужно, чтобы увидеть совпадение и отличия, а не вспоминать впечатления.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неровное наложение, когда фигурка слегка съехала в сторону. Даже маленький сдвиг меняет, какие стороны совпали, а какие оказались рядом лишь «на глаз».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делать быстрый вывод по одному совпавшему краю. Если совпал только один уголок, это ещё не доказывает равенство: надо проверить всю фигурку целиком.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смотреть лишь на часть силуэта. Лучше задержаться на всех сторонах и углах: если хотя бы один участок не совпал, фигурки считаются разными.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проще и точнее описывать, что получилось после наложения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 описанию результатов наложения в учебных заданиях (уровень начальной школы)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результат был понятным, используйте слова: совпали, одинаковые, не совпали, разные. Добавляйте, что видно: выступ, щель, совпавшие края, разную длину или ширину.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понять: одинаковые фигурки или 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сравнении наложением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198" y="2679413"/>
            <a:ext cx="329428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помогает в жизни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Пазлы и мозаики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соединяете кусочки, важно проверить, совпадает ли край с краем. Наложение помогает не угадать, а точно увидеть подходящую деталь для картинки.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аппликации нужно, чтобы вырезы легли ровно. Сравнение наложением показывает, одинаковы ли детали по форме и размеру перед тем, как приклеивать.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орнаментах много повторов, и любая лишняя длина портит рисунок. Наложение помогает быстро проверить стороны и углы у повторяющихся элементов.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сборке из деталей важно, чтобы части совпадали. Сравнение наложением подсказывает, где деталь «не подходит» и что нужно поправить.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тренировки подойдут пары простых фигур: два квадрата, два треугольника, две звездочки или два облачка. Удобно брать пары, которые отличаются только размером или положением.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фигурки похожи, но не совпадают, это отличный момент найти отличия по краю. Попробуйте наложить, проверить все углы и стороны, а потом дружно назвать результат: совпали или разные.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с простыми фигурками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сравнения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фигурки совпали при наложении, значит они одинаковые по форме и размеру. Совпадение видно по тому, как легли края и углы друг на друга.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одна часть не совпала, фигурки считаются разными. Это может быть выступ, щель, разная длина стороны или другой угол.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не гадать, а проверять точно. Оно работает и для простых фигур, и для тех, что чуть сложнее — главное всегда смотреть на всю фигуру.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заданиями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наложением нужны аккуратность, внимание и точное совмещение. Лучше двигать фигурку очень медленно, чтобы совпали именно края, а не «похожая почти-форма».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 про поворот и переворот фигурок. Иногда одинаковые формы лежат по-разному, и тогда нужно повернуть заготовку, чтобы проверить совпадение по сторонам.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на всю фигурку целиком, а не только на один край или уголок. Даже если один угол совпал, остальные стороны могут быть чуть сдвинуты или не достать до края.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здесь важнее спешки. Фигурки «не любят беспорядок»: один небольшой сдвиг меняет вывод. Потратьте пару секунд на проверку — и результат будет надёжным.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— надёжный способ сравнивать фигурки по форме и размеру. Оно показывает полное совпадение и помогает найти отличия в сторонах, углах, длине и ширине, развивая точность и внимательность.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2026-05-12T10:46:13Z</dcterms:created>
  <dcterms:modified xsi:type="dcterms:W3CDTF">2026-05-12T10:46:13Z</dcterms:modified>
</cp:coreProperties>
</file>