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процента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 помогает сравнивать части целого в жизни и математике.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проценты важны в пятом классе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упрощают сравнение долей и встречаются в задачах про скидки, оценки и результаты. Это удобный язык для описания части от целого и быстрых вычислений.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1%, 10%, 50% и 100%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1% — это одна из ста равных частей целого. Такая запись показывает очень маленькую долю и помогает точно сравнивать величины.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 означает десять частей из ста. Это уже заметная доля, которую легко представить как десятую часть целого.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50% — это половина, а 100% — всё целое полностью. Чем больше процент, тем больше доля от исходной величины.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801193"/>
            <a:ext cx="3856200" cy="10491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Проценты, дроби и десятичные записи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часть целого может быть записана тремя способами.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проценты, дроби и десятичные записи выражают одну и ту же долю по-разному.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перевода процентов, дробей и десятичных чисел.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 как часть целого на рисунке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Четверть, половина, три четверти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круг разделить на 100 равных частей, процент становится видимым. 25% — это четверть круга, 50% — половина, 75% — три четверти. Такая модель удобна для сравнения долей.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наглядность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рисунок помогает не путать процент с простым числом. Он показывает, что процент всегда связан с целым, от которого берут часть.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часть целого при разных процентах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 порядок величин без вычислений.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процента ведёт к росту доли: 5% мало, 50% — половина, 100% — целое.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 наглядного сравнения процентов.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процент от числа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p% от числа, нужно умножить число на p и разделить на 100. Это универсальный способ для любых процентов.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30% от 200: 200 × 30 / 100 = 60. Сначала можно найти 10%, а потом собрать нужный результат из удобных частей.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помогает считать быстрее и проверять ответ. Если процент меньше 100, результат должен быть меньше исходного числа.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вычислить процент от числа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показывает последовательность действий для нахождения части от целого.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число по его проценту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известна часть и её процент, сначала находят 1%. Для этого данное значение делят на число процентов, которое оно составляет.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20% числа равны 40. Тогда 1% равен 2, а 100% — 200. Этот способ полезен в задачах про баллы, скидки и проверки.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находят 100%: значение 1% умножают на 100. Так можно восстановить всё число, даже если известно только его часть.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789068"/>
            <a:ext cx="3856200" cy="10491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типа задач на проценты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проценты удобно делить на три основные группы.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задачи сводятся к одной из трёх схем: найти часть, найти целое или определить долю в процентах.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типовых задач по теме «Проценты».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в повседневных ситуациях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помогают быстро оценить состояние, результат и изменение величины без длинных объяснений.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значения показывают посещаемость и заряд батареи; процент удобно читать в любой ситуации.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примеры для учебной презентации, 2025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Скидки в магазине и процент уменьшения цены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42913" y="1804507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Скидка 20% означает, что цена уменьшается на одну пятую от первоначальной стоимости. Поэтому товар за 1000 рублей становится дешевле на 200 рублей.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2913" y="3153662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вещь стоила 500 рублей, то после такой скидки нужно заплатить 400 рублей. Процент позволяет сразу увидеть размер уменьшения, даже когда исходные цены разные.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в школьных оценках и статистике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проверочных работах проценты показывают, какая часть заданий выполнена правильно. Запись 70% сразу говорит о 70 заданиях из 100.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опросах и диаграммах проценты удобны для сравнения ответов разных групп. Они помогают быстро понять, какая доля выбрала каждый вариант.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статистике проценты делают большие числа нагляднее. Вместо длинных подсчётов становится видно главное: какая часть от общего результата получилась.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Переводим дробь, десятичное число и процент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одной и той же части целого с примерами 1/2, 1/4 и 3/4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 секции в школьном классе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значения относятся к одному классу из 100 учеников, поэтому сравнение сразу понятно без дополнительных вычислений.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учеников выбрали другие кружки, а среди названных секций лидирует футбол.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 презентации, 2025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работе с процентами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воспринимать 10% как число 10. На самом деле это лишь одна десятая часть от целого, а не десять целых.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забывать, что 100% означает всё число целиком. Если перепутать это правило, легко получить неправильный ответ в задаче.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не проверять результат после вычислений. Если процент меньше 100, найденная часть должна быть меньше исходного числа.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537497"/>
            <a:ext cx="3856200" cy="15765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ориентиры для устного счёта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приёмы помогают быстро находить проценты без калькулятора.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ориентиры особенно полезны для быстрых задач на уроке и в повседневных подсчётах.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приёмы устного счёта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650" y="1691042"/>
            <a:ext cx="4017300" cy="266381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Оценки, телефон и покупки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75425" y="2279713"/>
            <a:ext cx="3720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 дома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помогают понимать результаты контрольных, уровень заряда телефона и выполнение домашних дел. Для школьника это удобный способ быстро увидеть, сколько уже сделано и сколько осталось.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975425" y="3654038"/>
            <a:ext cx="3720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магазинах и новостях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Скидки на игры, прогноз погоды и спортивные итоги тоже часто выражают в процентах. Один знак % объединяет разные ситуации и делает их сравнение простым.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процент при одном и том же целом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постоянном целом каждое увеличение процента сразу отражается на величине части, поэтому связь получается прямой и понятной.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процент, тем больше доля целого; зависимость растёт равномерно и без скачков.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наглядного сравнения процентов, 2025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 — удобный язык сравнения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показывают, какую часть составляет величина от целого, и помогают сравнивать разные ситуации. Если понимать их связь с дробями и десятичными числами, задачи становятся заметно проще.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2026-05-24T12:42:19Z</dcterms:created>
  <dcterms:modified xsi:type="dcterms:W3CDTF">2026-05-24T12:42:19Z</dcterms:modified>
</cp:coreProperties>
</file>