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 химические явления природы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вокруг нас меняются лёд, вода, огонь и воздух.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меняется каждый день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вода превращается в лёд, весной тают лужи, а разрезанное яблоко темнеет. Такие знакомые примеры помогают увидеть: изменения происходят постоянно, и у каждого из них есть свои причины и свои признаки.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физическое явление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67850" y="1570925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нового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явление — это изменение, при котором новое вещество не появляется. Меняются только его внешний вид, состояние, движение или температура, а само вещество остаётся тем же.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967850" y="22335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физическом явлении предмет может стать другим на вид: бумага рвётся, лёд крошится, капля растекается по поверхности. Но из этого не возникает ничего нового по составу.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967850" y="28961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может быть льдом, жидкостью или паром. Это разные состояния одного и того же вещества, поэтому переходы между ними относят к физическим изменениям.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67850" y="35587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физическим явлениям относятся и изменения движения: мяч катится, облака плывут, камень падает вниз. В каждом случае вещество не превращается во что-то другое.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967850" y="42213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остаётся тем же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физического изменения можно снова узнать исходное вещество. Лёд остаётся водой, только в твёрдом виде, а согретый пар снова превращается в капли.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физических изменений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1942753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 вещества нет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физического явления — ничего нового не образуется. Вещь может измениться снаружи, но её состав остаётся прежним, как у растаявшего льда или сломанной веточки.
</a:t>
            </a:r>
            <a:endParaRPr lang="en-US" sz="1055" dirty="0"/>
          </a:p>
        </p:txBody>
      </p:sp>
      <p:sp>
        <p:nvSpPr>
          <p:cNvPr id="9" name="Text 3"/>
          <p:cNvSpPr txBox="1"/>
          <p:nvPr/>
        </p:nvSpPr>
        <p:spPr>
          <a:xfrm>
            <a:off x="775200" y="2804548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вернуть обратно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физические изменения легко обратить назад. Воду снова замораживают, пар охлаждают до капель, а расплавленный воск остывает и твердеет. Это очень удобно наблюдать.
</a:t>
            </a:r>
            <a:endParaRPr lang="en-US" sz="1055" dirty="0"/>
          </a:p>
        </p:txBody>
      </p:sp>
      <p:sp>
        <p:nvSpPr>
          <p:cNvPr id="10" name="Text 4"/>
          <p:cNvSpPr txBox="1"/>
          <p:nvPr/>
        </p:nvSpPr>
        <p:spPr>
          <a:xfrm>
            <a:off x="775200" y="3666346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Бывают разные по 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изменения могут происходить быстро или медленно. Лист бумаги рвётся за секунду, а таяние большого сугроба длится долго и терпеливо, почти как улитка.
</a:t>
            </a:r>
            <a:endParaRPr lang="en-US" sz="10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и замерзание воды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превращается в воду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морозе лужа покрывается твёрдым льдом, а в тепле он начинает таять. Сначала появляются блестящие капли, потом вода растекается по земле и становится обычной жидкостью. Так природа показывает, как одно и то же вещество меняет состояние.
</a:t>
            </a:r>
            <a:endParaRPr lang="en-US" sz="1007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снова становится льдом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воду охладить, она опять замерзает и превращается в лёд. Это можно увидеть зимой в ведре, на дорожке или в снежной кромке у окна. Получается целая цепочка: лёд, вода и снова лёд — всё из одного вещества.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 конденсация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Нагревание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нагревается, её частицы начинают двигаться быстрее, и часть воды переходит в невидимый пар. Этот процесс называют испарением. Он помогает лужам исчезать после тёплого дня.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остывает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холодном воздухе водяной пар охлаждается и снова превращается в маленькие капли воды. Так образуются облака и туман. Небо будто надевает мягкую белую шапку.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 на траве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траве часто появляются капельки росы. Ночью воздух остывает, и водяной пар превращается в воду на листьях. Это удобный и красивый пример конденсации.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на стекле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холодном стекле тоже можно увидеть капли воды. Тёплый влажный воздух касается холодной поверхности, охлаждается и снова становится водой. Стекло будто запотевает изнутри.
</a:t>
            </a:r>
            <a:endParaRPr lang="en-US" sz="88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Движение, свет и звук как физические явления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замечаем движение: едут машины, летят птицы, плывут облака. Вещество при этом не становится новым, а просто меняет своё положение.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увидеть, как свет отражается в зеркале или от гладкой поверхности. Луч меняет направление, но остаётся светом, а не превращается во что-то другое.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звук грома или эхо в горах показывает, как распространяется звуковая волна. Новое вещество не появляется, меняется только движение звука в пространстве.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химическое явление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новое вещество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явление — это изменение, при котором образуется новое вещество. У него могут быть другие свойства, и оно уже не похоже на то, что было сначала.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химического изменения вещество может стать другого цвета, запаха или даже поведения. Поэтому его легко отличить от исходного, если внимательно наблюдать.
</a:t>
            </a:r>
            <a:endParaRPr lang="en-US" sz="1215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рядом с нами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химическим явлениям относятся горение свечи, ржавление железа, скисание молока и потемнение разрезанного яблока. Они встречаются дома, на улице и в природе.
</a:t>
            </a:r>
            <a:endParaRPr lang="en-US" sz="1230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вернуть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химические изменения почти невозможно обратить обратно. Сгоревшая свеча не станет прежней, а ржавый гвоздь уже не выглядит как новый блестящий.
</a:t>
            </a:r>
            <a:endParaRPr lang="en-US" sz="12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химических изменений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Выделяется газ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изменении появляются пузырьки, дым или шипение, это может означать образование нового вещества. Так бывает, например, при смешивании соды и уксуса.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цвет и запах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явление часто видно по новому цвету или запаху. Яблоко темнеет, молоко скисает, а у некоторых веществ появляется резкий, необычный запах.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тепло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некоторых химических изменениях выделяются тепло или свет. Это особенно заметно при горении, когда пламя сразу говорит: здесь идёт серьёзное превращение.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новое вещество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изменения получается зола, ржавчина или другой новый материал, значит, это химическое явление. Оно уже не возвращается в прежний вид так просто.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Горение в природе и в быту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Дрова в костре, свеча и спичка горят, потому что вещество соединяется с кислородом воздуха. При этом появляются тепло и свет, а сам материал заметно меняется.
</a:t>
            </a:r>
            <a:endParaRPr lang="en-US" sz="106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помогает людям обогревать дом, готовить пищу и освещать путь. Но даже полезный огонь требует аккуратности, как очень сильный и не слишком послушный помощник.
</a:t>
            </a:r>
            <a:endParaRPr lang="en-US" sz="1032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со спичками нельзя: огонь быстро выходит из-под контроля. Если обращаться с ним неосторожно, он становится опасным, поэтому взрослые всегда напоминают о правилах безопасности.
</a:t>
            </a:r>
            <a:endParaRPr lang="en-US" sz="9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изменения идут медленно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железе сначала появляются маленькие тёмные пятна. Вода и воздух начинают действовать на поверхность, но заметить перемены сразу бывает трудно.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пятна увеличиваются, и металл становится рыхлым и хрупким. Так появляется ржавчина — новое вещество с другими свойствами.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ржавчины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Похожим образом темнеют разрезанные фрукты, вянут листья и портятся продукты. Такие химические изменения происходят не мгновенно, а постепенно.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изменения вокруг нас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наблюдаем, потом делаем вывод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 признакам понять, образовалось ли новое вещество.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9273" y="1986438"/>
            <a:ext cx="3423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погоде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движется, и мы чувствуем ветер на лице. Он может гнуть деревья, гнать тучи и менять погоду, но новое вещество при этом не образуется.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всё время плывут по небу и меняют форму. Это движение водяного пара и капелек воды в воздухе, а не появление чего-то нового.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снег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небе становится холоднее, капли воды превращаются в дождь или снег. Меняется состояние воды, поэтому это физическое явление, а не химическое.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 и молния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грозы свет молнии и звук грома помогают заметить сильные изменения в атмосфере. Новых веществ здесь не образуется, меняются только свет и звук.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живые организмы меняются изнутри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Растения кормят себя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помощью света, воды и воздуха создают питательные вещества. Этот процесс помогает им расти и жить, а в природе он происходит постоянно и незаметно.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Пища переваривается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и кишечнике пища меняется, чтобы организм мог получить из неё пользу. После пищеварения появляются новые вещества, поэтому это химическое явление.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Листья возвращаются в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Упавшие листья постепенно разлагаются. Они становятся частью почвы, и это помогает растениям получать новые питательные вещества для роста.
</a:t>
            </a:r>
            <a:endParaRPr lang="en-US" sz="11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капли по Земле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поднимается в небо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 в реках, озёрах и морях. Она испаряется и становится водяным паром, который поднимается вверх почти незаметно. Там, где воздух холоднее, пар собирается в облака и ждёт своего следующего превращения.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становятся дождём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облака становятся тяжёлыми, из них выпадают капли дождя или снежинки. Это вода в новом состоянии, а не новое вещество. Потом она попадает на землю, в ручьи и снова спешит дальше.
</a:t>
            </a:r>
            <a:endParaRPr lang="en-US" sz="8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реки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 и дождевые ручейки стекают в реки, а потом — в моря и океаны. Так вода снова начинает свой путь. Круговорот воды соединяет многие физические изменения в одну большую историю.
</a:t>
            </a:r>
            <a:endParaRPr lang="en-US" sz="90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достаточно двух наблюдений, чтобы заметить: растворение сахара и реакция соды с уксусом ведут себя по-разному.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 уроке окружающего мира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опыта помогают быстро увидеть разницу между физическим и химическим явлением.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изменения в природе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землю, воду и воздух. Из-за тепла лёд тает, вода испаряется, а снег весной превращается в ручьи и лужи.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холодно, вода замерзает и превращается в лёд. Так появляются сосульки, иней и снежный покров на земле.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облака, качает ветви и помогает воздуху двигаться. Поэтому погода меняется даже за один день, словно природа решила поиграть в перемены.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разных видах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может быть льдом, каплями, туманом и паром. Она постоянно переходит из одного состояния в другое, поэтому окружающий мир не стоит на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нужна всегда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Горячее и острое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плите кипит чайник или рядом горит свеча, нужно держаться осторожно. Горячий пар и пламя могут обжечь, даже если выглядят совсем маленькими и безобидными.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сосульки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грозы нельзя прятаться под деревом, а зимой не стоит подходить под крышу, где висят сосульки. Природа красива, но любит напоминать о правилах безопасности.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самые важные примеры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Физические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льда, испарение воды, движение ветра и отражение света — это физические явления. В них вещество остаётся тем же, меняется только его состояние или поведение.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один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сахар растворяется в воде, он словно исчезает, но новое вещество не появляется. Это тоже физическое явление, потому что сахар можно снова получить после испарения воды.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природе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Потемнение разрезанного яблока и разложение листьев тоже относятся к химическим явлениям. Они показывают, что природа умеет менять вещества медленно и очень хитро.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Химические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Горение, ржавление и скисание молока приводят к появлению новых веществ. Их свойства уже другие, поэтому вернуть всё обратно обычно очень трудно.
</a:t>
            </a:r>
            <a:endParaRPr lang="en-US" sz="12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меняется каждый день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мы умеем замечать, где вещество просто меняется, а где появляется новое. Это помогает лучше понимать погоду, растения, продукты и даже обычные домашние дела.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2026-05-26T01:40:37Z</dcterms:created>
  <dcterms:modified xsi:type="dcterms:W3CDTF">2026-05-26T01:40:37Z</dcterms:modified>
</cp:coreProperties>
</file>