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Царство Грибы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удивительный мир грибов, их строение, роль и уникальные особенности.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биология грибов
</a:t>
            </a:r>
            <a:endParaRPr lang="en-US" sz="4210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сопровождали человечество с древних времён, служа пищей и лекарством. Раньше считались растениями, однако уникальные особенности выделили их в отдельное царство современной биологии.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грибов: ключевые компоненты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грибов состоят из мицелия — тонких переплетённых нитей, называемых гифами. Эта сеть способствует впитыванию питательных веществ из окружающей среды.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— основное тело гриба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стенки грибов содержат хитин, особое вещество, придающее прочность и гибкость. Эта особенность отличает их от растений и близка к структурам у животных.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 в клеточных стенках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 способны к фотосинтезу и питаются органическими веществами. Они поглощают вещества через мицелий, что отличает их от автотрофных организмов.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фотосинтеза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размеров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4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микроскопических до гигантов
</a:t>
            </a:r>
            <a:pPr algn="l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варьируются от невидимых невооружённым глазом плесеней до тяжёлых трутовиков, вес которых достигает сотен килограммов. Это говорит о широчайшем диапазоне размеров в царстве.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9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и многоклеточные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грибов встречаются одноклеточные дрожжи и сложные многоклеточные шляпочные экземпляры. Форма и окраска зависят от условий обитания и видов разных групп.
</a:t>
            </a:r>
            <a:endParaRPr lang="en-US" sz="164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грибов: главные группы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Шляпочные грибы, или агариковые, включают широко известные съедобные виды, такие как шампиньоны и лисички, обладающие характерными шляпками и пластинками.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растут преимущественно на разлагающемся материале и имеют нитчатое строение без ярко выраженных плодовых тел, пример — чёрная плесень.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— одноклеточные организмы, участвующие в брожении и важные в пищевой промышленности и биотехнологиях благодаря способности быстро размножаться.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— результат симбиоза грибов с водорослями или цианобактериями, часто выживают в экстремальных условиях и играют экологическую роль индикаторов.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282450"/>
            <a:ext cx="3765900" cy="140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грибов, растений и животных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различия и сходства трех царств живых организмов.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сочетают отдельные черты растений и животных, занимая уникальное биологическое положение.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Монографии по биологии, 2023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грибы питаются: разные стратегии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Сапрофитные грибы расщепляют опавшие листья и древесину, возвращая питательные вещества в почву. Шампиньоны являются ярким примером таких организмов.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Сапрофиты — разрушители природы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Микоризные грибы образуют взаимовыгодные союзы с корнями растений, улучшая поглощение воды и минералов, что повышает устойчивость растений к стрессам и болезням.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Симбиоз: микориза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паразитируют на растениях и животных, вызывая болезни. Ржавчина и головня наносят ущерб сельскому хозяйству, снижая урожайность.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у грибов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спор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формируют споры в специальных структурах, например, в спорангиях или на пластинчатых плодовых телах, что обеспечивает широкое распространение.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спор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разносятся ветром, водой или животными, проникая в новые благоприятные среды для развития грибницы и дальнейшего роста.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мицелия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спор развивается мицелий — сеть гиф, обеспечивающая питание и подготовку к дальнейшему размножению грибов.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и бесполое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жизненном цикле грибов сочетаются разные типы размножения, что позволяет адаптироваться к переменам и выживать в разнообразных условиях.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жизни грибов: размножение и споры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соотношение грибов в природе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доминирование шляпочных и плесневых грибов среди зарегистрированных видов.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микологических исследований, 2023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разнообразие форм указывает на значимость каждого подразделения в экосистемах и биологических процессах.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грибов в природе и жизни человека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способствуют разложению органики, формируя плодородный слой почвы и поддерживая экосистемы в балансе.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человеческой жизни они ценятся как пища, источник антибиотиков и ферментов, но некоторые виды вызывают отравления и болезни.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отношения: микориза и лишайники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создаёт тесную взаимосвязь между грибами и корнями растений, улучшая поглощение воды и минеральных веществ, что повышает выживаемость растений в неблагоприятных условиях.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представляют собой устойчивый симбиоз гриба и водоросли или цианобактерии, позволяя им выживать в экстремальных средах, включая каменистые и арктические ландшафты.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способствуют разрушению горных пород и формированию почв, а также служат биоиндикаторами экологической чистоты и качества воздуха в различных регионах.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насчитывается около 250 съедобных видов грибов, включая популярные боровики, подберёзовики, рыжики и шампиньоны, широко используемые в кулинарии.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представляют свыше 30 ядовитых видов, среди которых бледная поганка, мухоморы и некоторые сыроежки, обладающие высокой токсичностью даже при малом количестве.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Минимальная опасная доза некоторых ядовитых грибов может составлять менее 50 граммов, что требует осторожности при сборе и употреблении диких грибов.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признаков и правил определения грибов является необходимым навыком для безопасного использования грибных ресурсов в природе.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съедобных и ядовитых грибов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распознавания гриба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последовательность действий по определению вида гриба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в повседневной жизни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— одноклеточные грибы, вызывающие спиртовое брожение сахаров. Они широко применяются в хлебопечении, а также в производстве кваса и пива, обеспечивая характерный вкус и структуру продуктов.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пищевой промышленности, дрожжи использовались в космических экспериментах на станции «Мир» и стали основой при создании первых антибиотиков, что подчёркивает их научную и медицинскую значимость.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грибы: польза и вред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183191" y="1731769"/>
            <a:ext cx="1680660" cy="204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плесневых грибов
</a:t>
            </a:r>
            <a:pPr algn="ctr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Плесени рода Penicillium производят антибиотики, а также ферменты, необходимые для создания различных сыров, таких как рокфор и камамбер. Эти грибы улучшают качество и долговечность продуктов.
</a:t>
            </a:r>
            <a:endParaRPr lang="en-US" sz="1455" dirty="0"/>
          </a:p>
        </p:txBody>
      </p:sp>
      <p:sp>
        <p:nvSpPr>
          <p:cNvPr id="10" name="Text 3"/>
          <p:cNvSpPr txBox="1"/>
          <p:nvPr/>
        </p:nvSpPr>
        <p:spPr>
          <a:xfrm>
            <a:off x="6450325" y="2531450"/>
            <a:ext cx="1680600" cy="20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и опасности плесени
</a:t>
            </a:r>
            <a:pPr algn="ctr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некоторые плесени выделяют токсичные вещества — афлатоксины, которые могут вызывать болезни у людей и животных, а также порчу пищевых продуктов, представляя серьёзную опасность для здоровья.
</a:t>
            </a:r>
            <a:endParaRPr lang="en-US" sz="13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грибов в разрушение органики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являются главными разлагателями сложных органических веществ в экосистемах, обеспечивая возвращение питательных элементов в почву.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экологических исследований, 2023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важность грибов как ключевых организмов, запускающих круговорот веществ и поддерживающих плодородие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Микология изучает систематику и биологию грибов, расширяя знания о их роли в природе и медицине благодаря работам ключевых российских специалистов.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
</a:t>
            </a:r>
            <a:endParaRPr lang="en-US" sz="105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7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— время формирования и развития микологии как науки в России, включая фундаментальные открытия отечественных учёных.
</a:t>
            </a:r>
            <a:endParaRPr lang="en-US" sz="1127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микологических исследований в России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как индикаторы состояния окружающей среды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чувствительны к загрязнению воздуха, накапливая токсины и исчезая при увеличении тяжёлых металлов и углекислого газа, что отражает экологическую чистоту региона.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размножение плесени сигнализирует о нарушении влажности и плохой гигиене в помещениях, предупреждая о необходимости санитарных мер.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грибов применяются для мониторинга радиационного фона, служа биологическими детекторами ядерного загрязнения.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и уникальные факты о грибах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Опёнок мёдовый, занимающий площадь 8,9 км² в Орегоне, считается самым крупным живым организмом на Земле, демонстрируя выдающиеся размеры и долговечность грибов.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лишайники достигают возраста до 4500 лет, а биолюминесцентные виды грибов способны светиться в темноте, что делает их объектом научных и культурных исследований.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царства Грибы сегодня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играют незаменимую роль в экосистемах, обеспечивая пищу, лекарства и биотехнологии, одновременно расширяя понимание природы и стимулируя экологическую ответственность.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2026-05-08T13:32:30Z</dcterms:created>
  <dcterms:modified xsi:type="dcterms:W3CDTF">2026-05-08T13:32:30Z</dcterms:modified>
</cp:coreProperties>
</file>