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прилагательных в речи
</a:t>
            </a:r>
            <a:endParaRPr lang="en-US" sz="30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прилагательные делают речь точнее и выразительнее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прилагательные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описывать мир точнее: предметы, людей, природу и события. Без них речь становится слишком общей, а с ними — яркой, понятной и живой.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575" y="1512284"/>
            <a:ext cx="617700" cy="617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5539" y="2103845"/>
            <a:ext cx="617700" cy="617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51201" y="1409453"/>
            <a:ext cx="617700" cy="617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58402" y="2308192"/>
            <a:ext cx="617700" cy="617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73714" y="1409550"/>
            <a:ext cx="715800" cy="57264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обозначают прилагательные
</a:t>
            </a:r>
            <a:endParaRPr lang="en-US" sz="2212" dirty="0"/>
          </a:p>
        </p:txBody>
      </p:sp>
      <p:sp>
        <p:nvSpPr>
          <p:cNvPr id="15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257250" y="2704774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 внешний вид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помогают назвать цвет, форму и заметные особенности предмета. Они делают описание конкретным, чтобы слушатель сразу представлял, о чём идёт речь.
</a:t>
            </a:r>
            <a:endParaRPr lang="en-US" sz="907" dirty="0"/>
          </a:p>
        </p:txBody>
      </p:sp>
      <p:sp>
        <p:nvSpPr>
          <p:cNvPr id="17" name="Text 3"/>
          <p:cNvSpPr txBox="1"/>
          <p:nvPr/>
        </p:nvSpPr>
        <p:spPr>
          <a:xfrm>
            <a:off x="1983225" y="3408225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 количество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их помощью можно точно указать, большой предмет или маленький, высокий или низкий, длинный или короткий. Это особенно важно в описаниях и сравнениях.
</a:t>
            </a:r>
            <a:endParaRPr lang="en-US" sz="907" dirty="0"/>
          </a:p>
        </p:txBody>
      </p:sp>
      <p:sp>
        <p:nvSpPr>
          <p:cNvPr id="18" name="Text 4"/>
          <p:cNvSpPr txBox="1"/>
          <p:nvPr/>
        </p:nvSpPr>
        <p:spPr>
          <a:xfrm>
            <a:off x="3728850" y="2579501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и состав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называют, из чего сделан предмет: деревянный стол, стеклянная ваза, металлическая дверь. Так речь становится точнее и помогает отличать похожие вещи.
</a:t>
            </a:r>
            <a:endParaRPr lang="en-US" sz="907" dirty="0"/>
          </a:p>
        </p:txBody>
      </p:sp>
      <p:sp>
        <p:nvSpPr>
          <p:cNvPr id="19" name="Text 5"/>
          <p:cNvSpPr txBox="1"/>
          <p:nvPr/>
        </p:nvSpPr>
        <p:spPr>
          <a:xfrm>
            <a:off x="5436050" y="3617450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и настроение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передают свойства людей и впечатления от событий: добрый, весёлый, грустный, смелый. Благодаря им описание становится более живым и выразительным.
</a:t>
            </a:r>
            <a:endParaRPr lang="en-US" sz="907" dirty="0"/>
          </a:p>
        </p:txBody>
      </p:sp>
      <p:sp>
        <p:nvSpPr>
          <p:cNvPr id="20" name="Text 6"/>
          <p:cNvSpPr txBox="1"/>
          <p:nvPr/>
        </p:nvSpPr>
        <p:spPr>
          <a:xfrm>
            <a:off x="7200425" y="2615324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Принадлежность и связь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могут показывать, кому принадлежит предмет или с чем он связан: мамина сумка, лисий хвост, школьный двор. Они уточняют смысл без лишних слов.
</a:t>
            </a:r>
            <a:endParaRPr lang="en-US" sz="90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прилагательное связано с существительным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в словосочетании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обычно зависит от существительного и изменяется вместе с ним. Поэтому говорят: зелёный лист, зелёная трава, зелёное яблоко, зелёные деревья.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для речи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связь помогает строить грамотные словосочетания. Если форма выбрана неверно, смысл звучит неестественно, а предложение становится труднее понять.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изменяются прилагательные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прилагательного подстраивается под существительное, с которым оно связано, и помогает точно выразить мысль.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 родам, числам и падежам делает прилагательное частью одного смыслового целого с существительным.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«Прилагательное»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245817"/>
            <a:ext cx="4452300" cy="100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прилагательных по значению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три основных разряда и помогает быстро увидеть, какой признак обозначает слово.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 показывает, является ли признак качеством, отношением или принадлежностью.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«Прилагательное»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прилагательного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 правилам распознавания прилагательных в предложении.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прилагательные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прилагательные называют признаки, которые могут усиливаться или ослабевать: тихий, громкий, добрый, красивый, высокий. Именно поэтому их удобно сравнивать между собой.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таких слов часто есть степени сравнения: тихий — тише — самый тихий. Сравнение помогает показать, насколько сильно проявляется признак в разных предметах или ситуациях.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качественные прилагательные имеют краткую форму и широко используются в описаниях людей, природы и предметов. Они делают высказывание более точным и образным.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Относительные прилагательные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Относительные прилагательные указывают на связь предмета с материалом, временем, местом или назначением: деревянный, весенний, школьный, морской. Они не называют качество напрямую.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такие прилагательные не образуют степеней сравнения и краткой формы. Их задача — не оценить предмет, а точно связать его с другим понятием.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часто встречаются в учебных, научных и описательных текстах. Они помогают кратко сообщить важную информацию без лишних объяснений.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прилагательные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прилагательные показывают, кому принадлежит предмет или с кем он связан: мамин, папин, лисий, заячий, волчий. Они сразу уточняют владельца или источник связи.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часто используются в сказках, рассказах о животных и семейных описаниях. Благодаря им текст становится более конкретным и понятным для читателя.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прилагательные помогают избежать длинных объяснений. Вместо подробного описания можно одним словом передать принадлежность и сделать фразу короче.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качественных прилагательных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возможно только у качественных прилагательных и помогает точнее выразить различие признаков в речи.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степень показывает усиление признака, а превосходная — его наибольшую выраженность.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«Степени сравнения прилагательных».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прилагательных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прилагательных обычно короче полной и чаще всего употребляется как сказуемое. Она помогает сообщить признак быстро и точно: рад, готов, прав, важен, красив.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краткая форма делает высказывание более живым и лаконичным. Важно помнить, что она есть не у всех прилагательных и чаще встречается у качественных.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800" y="1212805"/>
            <a:ext cx="8612400" cy="1950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признаки прилагательного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признаки у прилагательного постоянные, а какие меняются в зависимости от формы и связи с существительным.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Постоянным остаётся разряд, а остальные признаки зависят от формы слова и его роли в предложении.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прилагательных в художественном тексте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помогают писателю сразу создать образ: читатель видит не просто предмет, а его цвет, размер, форму, состояние и настроение.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их помощью текст становится выразительнее, потому что одно точное слово может передать впечатление лучше, чем длинное объяснение.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особенно важны в описаниях природы и персонажей: хмурое небо, звонкий смех, пушистый снег, тихая улица легко вызывают нужный образ.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в художественном тексте прилагательные работают как краски: они делают картину яркой, объёмной и запоминающейся.
</a:t>
            </a:r>
            <a:endParaRPr lang="en-US" sz="8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025" y="1035882"/>
            <a:ext cx="3831300" cy="22523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100" y="1037134"/>
            <a:ext cx="3945000" cy="22498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848825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день становится понятнее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ребята сразу понимают, о чём идёт речь: длинная перемена, трудная задача, интересная игра. Прилагательные помогают быстро описать ситуацию и не путать похожие события. Благодаря им разговор звучит точнее и живее.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64150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убеждают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объявлении, сообщении или рекламе часто встречаются слова новый, удобный, надёжный, полезный. Такие прилагательные сразу задают оценку и помогают обратить внимание на главное. Они делают текст коротким, но содержательным и понятным.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вокруг нас
</a:t>
            </a:r>
            <a:endParaRPr lang="en-US" sz="2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точному прилагательному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 при выборе прилагательного в речи и на письме.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называют прилагательные чаще всего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предмет можно описать с разных сторон, если подобрать прилагательные к нескольким группам признаков.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расширяют описание и позволяют передать не один, а сразу несколько важных признаков предмета.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для анализа значений прилагательных.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употреблении прилагательных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неверное согласование с существительным по роду и числу: нужно говорить «красивое платье», а не «красивый платье».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проблема связана со сравнением: форма «более красивее» неверна, потому что в ней смешаны два способа выражения сравнения.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встречаются и лишние повторы, когда одно и то же прилагательное несколько раз подряд не добавляет новой информации и делает фразу тяжёлой.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общие оценки тоже ослабляют текст. Слова хороший, большой, интересный полезны, но иногда лучше подобрать более точное прилагательное.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370220"/>
            <a:ext cx="4452300" cy="7595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без прилагательных и с прилагательными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прилагательные добавляют детали и делают предложение более наглядным и точным.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уточняют место и размер, поэтому высказывание становится ярче и понятнее.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учебных примеров предложений.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делают речь точной и живой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помогают заметить важные признаки предметов, согласуются с существительными и делают высказывание точным, понятным и выразительным в любой ситуации общения.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2026-05-22T15:49:22Z</dcterms:created>
  <dcterms:modified xsi:type="dcterms:W3CDTF">2026-05-22T15:49:22Z</dcterms:modified>
</cp:coreProperties>
</file>