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странностях любви...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меняет судьбы, характеры и выбор героев.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литературе: чувство, которое испытывает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относится к вечным темам литературы: через неё авторы проверяют честность, силу духа и способность героя к выбору. В произведениях 9 класса это чувство особенно ярко раскрывает характер персонажа.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24817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62497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62497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45750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образы любви в литературе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пробуждает в герое новые мысли, делает речь выразительнее и помогает увидеть мир по-новому. В лирике это чувство часто звучит как подъём души и творческий импульс.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любовь приносит боль, тревогу и разочарование. Такой образ показывает, как сильное чувство сталкивается с отказом, разлукой или невозможностью быть вместе.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отказываться от личного счастья ради другого человека. В таких сюжетах любовь проверяется поступками и становится выше собственных желаний.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чувство связано с уважением, верностью и умением отвечать за свои слова. Автор подчёркивает зрелость героя через его выбор и поведение.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нередко изображается как мечта, к которой герой стремится, но не всегда может её удержать. Тогда чувство становится особенно светлым и хрупким.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сюжетам произведений русской классики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любви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этапах сюжета меняются не только чувства, но и поведение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развивается неравномерно: она может усиливаться, проходить через кризис и завершаться зрелым выводом.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любви в литературе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литературе часто становится знаком ожидания и надежды. Оно передаёт то, что герой не решается сказать вслух, а ещё сохраняет память о важном разговоре. Через письмо автор показывает расстояние между людьми и силу их переживаний.
</a:t>
            </a:r>
            <a:endParaRPr lang="en-US" sz="79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хранит чувство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нередко связано с ожиданием встречи или возвращением любимого человека. Вечер и тишина усиливают настроение разлуки, а силуэт у окна помогает передать одиночество, мечту и напряжённое ожидание ответа.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вечер и тишина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напоминает о хрупкости чувства, портрет — о памяти, а дорога — о разлуке или надежде на встречу. Такие детали делают любовь в тексте зримой и помогают почувствовать её не только разумом, но и сердцем.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портрет и дорога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героя, который любит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внимательнее всматриваться в другого человека, замечает жесты, интонации и даже мелкие детали. Его интерес становится сосредоточенным и очень личным.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появляются восклицания, паузы, недоговорённость и внутренние монологи. Так писатель показывает смущение, волну чувств и трудность открытого признания.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Любящий герой часто идеализирует другого, болезненно переживает отказ и готов многим пожертвовать. По его поступкам видно, насколько сильно чувство меняет его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44595"/>
            <a:ext cx="4663800" cy="2454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9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влюблённость, симпатия и дружба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близкие чувства по признакам, устойчивости и литературным 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зрелее чувство, тем сильнее в нём уважение, ответственность и верность. Самыми непрочными обычно оказываются симпатия и влюблённость.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идеализируют друг друга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видит не реального человека, а красивый образ, созданный мечтой. Из-за этого он приписывает другому качества, которых тот может и не иметь.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противопоставляет ожидания героя и реальность. Тогда особенно заметны ошибки в оценке, неловкость признания и болезненное столкновение с правдой.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речь и поступки персонажа помогают понять, насколько его видят точно. Когда детали не совпадают с мечтой, чувство проходит испытание на зрелость.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Идеализация показывает внутреннюю неопытность, сильное воображение или страх разочарования. Герою легче любить созданный им образ, чем принимать сложность чужого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любовная линия в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любовного сюжета в литературном произведении.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произведениях школьной программы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Лермонтов и Островский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любовь часто связана с ошибкой, надеждой и нравственным испытанием. Герои учатся понимать свои чувства и отвечать за свои поступки.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Толстой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и Толстого любовь помогает увидеть внутренний мир человека глубже. Она показывает, кто умеет быть честным, терпеливым и по-настоящему внимательным к другому.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мотивам литературных сюжетов XIX–XX веков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ревности в литературных сюжетах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в сюжете почти всегда показывает не только чувство, но и слабое место героя: его неуверенность, страх и зависимость от чужого взгляда.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ревность рождается из страха потери и недоверия, а затем ускоряет конфликт и ведёт к ошибкам.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чувство становится зависимостью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теряет внутреннюю свободу: его настроение, решения и планы полностью зависят от одного человека, а собственные интересы постепенно уходят на второй план.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навязчивые мысли, тревога и страх быть отвергнутым; человек всё чаще ищет подтверждение любви, но не получает спокойствия даже после слов поддержки.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чувство заметно по поступкам: герой отказывается от достоинства, терпит унижение, ревнует без оснований и забывает о дружбе, учёбе или долге.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Истинная любовь в литературе сохраняет личность: в ней есть уважение, честность, доверие и готовность принять другого человека, не разрушая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 основе типичных подростковых переживаний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видят любовь в литературе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переживания знакомы многим героям школьных произведений: они тоже часто впервые учатся говорить о чувствах и принимать ответ другого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переживания связаны с ожиданием взаимности и страхом отказа; именно они особенно близки литературным образам первых чувств.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культурные нормы эпохи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честь и долг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оценивается через репутацию, семейные правила и сословные границы. Герой нередко должен соотносить чувство с волей родителей и общественным мнением.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личному выбору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поздней литературе всё заметнее становится право человека самому решать, кого любить. Чувство проверяется не только правилами общества, но и внутренней правдой героя.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читатель особенно замечает духовную близость, уважение и свободу личности. Одна и та же история в другой эпохе может восприниматься как смелая, драматичная или трагическая.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любви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распространённые представления с тем, как любовь показана в произведениях.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любовь не обязана быть мгновенной или счастливой; она часто развивается медленно и проверяется жизнью.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русская литература XIX века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проверки истинности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литературе любовь проходит через действия героя, испытания и нравственный выбор.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забота как признаки любви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любовь в литературе видна не только в признаниях, но и в тихих действиях: человек слушает, поддерживает, защищает и остаётся рядом в трудный момент.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поступки, которые не требуют громких слов: письмо, терпение, уважение к выбору другого, верность в разлуке и готовность пожертвовать удобством ради близкого.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 мотивам литературных сцен признания и разлуки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смешиваются с любовью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одно и то же признание может звучать как радостно, так и тревожно: оттенок чувства зависит от ситуации, героя и ответа другого персонажа.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редко бывает чисто радостной; чаще она соединяет надежду, страх, доверие и ревность, поэтому выглядит живой и правдоподобной.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анализе любовной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сформулируйте вывод автора: любовь раскрывает характер, проверяет нравственную стойкость и показывает, способен ли герой к верности и ответственности.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именно переживает герой: это может быть влюблённость, глубокая любовь, ревность, страх потери или готовность к жертве.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как чувство показано: через диалоги, письма, пейзаж, повторяющиеся детали, внутренний монолог и контраст между персонажами.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литературе: чувство, которое проверяет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любовь кажется странной, потому что в ней рядом живут радость и боль, надежда и страх. Именно поэтому она так точно показывает характер героя и его нравственный выбор.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2026-05-19T08:16:17Z</dcterms:created>
  <dcterms:modified xsi:type="dcterms:W3CDTF">2026-05-19T08:16:17Z</dcterms:modified>
</cp:coreProperties>
</file>