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— природная зона между лесом и степью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рядом уживаются рощи, луга и широкие травяные просторы.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тянется между двумя природными зонами и соединяет их черты. Здесь хватает тепла для трав и злаков, а влаги — для рощ, кустарников и лугов.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лес и степь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лесостепь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22598" y="275754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группами
</a:t>
            </a:r>
            <a:pPr algn="l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здесь растут не сплошной стеной, а отдельными рощами и колками. Между ними много открытого пространства, где свободно разрастаются травы и цветы.
</a:t>
            </a:r>
            <a:endParaRPr lang="en-US" sz="1211" dirty="0"/>
          </a:p>
        </p:txBody>
      </p:sp>
      <p:sp>
        <p:nvSpPr>
          <p:cNvPr id="11" name="Text 3"/>
          <p:cNvSpPr txBox="1"/>
          <p:nvPr/>
        </p:nvSpPr>
        <p:spPr>
          <a:xfrm>
            <a:off x="322598" y="165966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Мозаичный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похожа на природную мозаику: поля, луга, овраги, балки и маленькие леса расположены рядом. Из-за этого её пейзаж никогда не кажется однообразным.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322598" y="3855416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цветение
</a:t>
            </a:r>
            <a:pPr algn="l" indent="0" marL="0">
              <a:lnSpc>
                <a:spcPct val="100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лесостепь особенно нарядная: появляются яркие первоцветы, а склоны и опушки будто покрываются разноцветным ковром. Даже серые после зимы места быстро оживают.
</a:t>
            </a:r>
            <a:endParaRPr lang="en-US" sz="1195" dirty="0"/>
          </a:p>
        </p:txBody>
      </p:sp>
      <p:sp>
        <p:nvSpPr>
          <p:cNvPr id="13" name="Text 5"/>
          <p:cNvSpPr txBox="1"/>
          <p:nvPr/>
        </p:nvSpPr>
        <p:spPr>
          <a:xfrm>
            <a:off x="2896898" y="275754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золото
</a:t>
            </a:r>
            <a:pPr algn="l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травы желтеют, листья на деревьях становятся золотистыми, и вся лесостепь словно светится. В это время особенно заметны мягкие краски природы.
</a:t>
            </a:r>
            <a:endParaRPr lang="en-US" sz="1277" dirty="0"/>
          </a:p>
        </p:txBody>
      </p:sp>
      <p:sp>
        <p:nvSpPr>
          <p:cNvPr id="14" name="Text 6"/>
          <p:cNvSpPr txBox="1"/>
          <p:nvPr/>
        </p:nvSpPr>
        <p:spPr>
          <a:xfrm>
            <a:off x="2896898" y="165966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зелень
</a:t>
            </a:r>
            <a:pPr algn="l" indent="0" marL="0">
              <a:lnSpc>
                <a:spcPct val="100000"/>
              </a:lnSpc>
              <a:buNone/>
            </a:pPr>
            <a:r>
              <a:rPr lang="en-US" sz="4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вся местность становится зелёной и густой. Травы поднимаются высоко, а луга и поля выглядят как большой мягкий ковёр, который хочется рассматривать долго.
</a:t>
            </a:r>
            <a:endParaRPr lang="en-US" sz="12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лесостепи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807183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травы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открытых участках хорошо чувствуют себя ковыль и типчак. Эти травы умеют переносить тёплое лето и короткие сухие периоды, не теряя силы.
</a:t>
            </a:r>
            <a:endParaRPr lang="en-US" sz="1210" dirty="0"/>
          </a:p>
        </p:txBody>
      </p:sp>
      <p:sp>
        <p:nvSpPr>
          <p:cNvPr id="12" name="Text 3"/>
          <p:cNvSpPr txBox="1"/>
          <p:nvPr/>
        </p:nvSpPr>
        <p:spPr>
          <a:xfrm>
            <a:off x="319245" y="989450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лесостепи встречаются дуб, берёза, осина и клён. Они растут в рощах и небольших лесках, где им хватает света, тепла и немного больше влаги.
</a:t>
            </a:r>
            <a:endParaRPr lang="en-US" sz="128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2624996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на лугах распускаются ромашки, колокольчики и другие цветы. Они делают лесостепь яркой и привлекают множество насекомых-опылителей.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306750" y="3442809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уголки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сырых местах растут ивы и осока. Такие участки особенно важны, потому что там растения находят больше воды и могут расти спокойнее.
</a:t>
            </a:r>
            <a:endParaRPr lang="en-US" sz="1281" dirty="0"/>
          </a:p>
        </p:txBody>
      </p:sp>
      <p:sp>
        <p:nvSpPr>
          <p:cNvPr id="15" name="Text 6"/>
          <p:cNvSpPr txBox="1"/>
          <p:nvPr/>
        </p:nvSpPr>
        <p:spPr>
          <a:xfrm>
            <a:off x="306750" y="4260622"/>
            <a:ext cx="38589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приспосабливаться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лесостепи приспособились к тёплому лету и не любят лишней засухи. Поэтому они растут там, где деревья и травы могут жить рядом.
</a:t>
            </a:r>
            <a:endParaRPr lang="en-US" sz="11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364608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1364608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364608"/>
            <a:ext cx="235634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851" y="3561139"/>
            <a:ext cx="205896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0620" y="3561139"/>
            <a:ext cx="180159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лесостепи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 лиса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 быстро прячутся в высокой траве, а лисицы охотятся на открытых участках. Оба животных хорошо используют и укрытия, и просторные места.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 и хомяки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 и хомяки роют норы в земле. Там они отдыхают, прячутся от опасности и запасают корм, чтобы спокойно пережить холодное время года.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Косули и ежи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Косули осторожно выходят на опушки и луга, а ежи ищут насекомых в траве. Каждый из них выбирает себе удобное место для жизни.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над полями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небе часто можно увидеть жаворонка, канюка и коршуна. Птицы находят пищу на открытых пространствах, а гнёзда устраивают в кустах и на опушках.
</a:t>
            </a:r>
            <a:endParaRPr lang="en-US" sz="14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рощами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Рощи, кустарники и луга помогают животным находить укрытие и корм. Поэтому в лесостепи рядом живут виды, которым нужны совсем разные условия.
</a:t>
            </a:r>
            <a:endParaRPr lang="en-US" sz="14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лесостепи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лесостепи тёплое и довольно длинное. За это время успевают вырасти травы, вызреть злаки и набрать силу многие растения, которым нужен свет и тепло.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здесь холодная, а снег ложится надолго. Он укрывает землю, помогает растениям пережить морозы и создаёт защиту для многих мелких животных.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умеренно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 лесостепи больше, чем в степи, но меньше, чем в лесной зоне. Поэтому здесь могут расти и деревья, и травы, но вода особенно ценна.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бережность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неравномерной влаги растениям приходится экономно расходовать воду. Именно поэтому лесостепь так хорошо подходит для некоторых трав, но требует осторожного отношения.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по сезонам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 показывает, как природа лесостепи меняется в течение года.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земля, которая кормит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в лесостепи выглядит очень тёмным и рыхлым, будто земля сама старается быть полезной. В нём много перегноя, поэтому растения быстро получают питание и хорошо растут на полях и лугах.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на которой вырастают урожаи
</a:t>
            </a:r>
            <a:pPr algn="ctr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плодородных почвах лесостепи особенно удаются зерновые культуры, овощи и кормовые растения. Не случайно именно здесь многие поля дают богатый урожай и помогают людям выращивать много продуктов.
</a:t>
            </a:r>
            <a:endParaRPr lang="en-US" sz="1395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лесостепи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лесостепь похожа на лес и степь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леса — рощи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взяла у леса деревья, тень и более влажные уголки. Здесь можно увидеть небольшие рощи, где растениям хватает укрытия и прохлады.
</a:t>
            </a:r>
            <a:endParaRPr lang="en-US" sz="1379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степи — простор
</a:t>
            </a:r>
            <a:pPr algn="l" indent="0" marL="0">
              <a:lnSpc>
                <a:spcPct val="100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степи лесостепь унаследовала открытые пространства и широкие горизонты. Между рощами раскидываются луга и поля, где свободно растут травы.
</a:t>
            </a:r>
            <a:endParaRPr lang="en-US" sz="1244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Вместе, но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зоне уживаются виды, которым нужны разные условия. Поэтому лесостепь подходит и лесным, и степным обитателям, словно добрый сосед для всех.
</a:t>
            </a:r>
            <a:endParaRPr lang="en-US" sz="1273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мост
</a:t>
            </a:r>
            <a:pPr algn="l" indent="0" marL="0">
              <a:lnSpc>
                <a:spcPct val="100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соединяет два мира природы и помогает понять, как они переходят друг в друга. Это не просто промежуточная зона, а настоящий мост.
</a:t>
            </a:r>
            <a:endParaRPr lang="en-US" sz="13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лесостепи много полей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лесостепи очень плодородные почвы. Они хорошо подходят для земледелия, поэтому здесь легко выращивать растения, которым нужно много питания из земли.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во многих местах почти ровная, без высоких гор и резких перепадов. На таких участках удобно делать большие поля и ухаживать за ними.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тёплое лето помогает зерну, овощам и другим культурам расти и созревать. Солнца и тепла хватает, чтобы урожай успел набрать силу.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рядом с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поля часто соседствуют с рощами, лугами и сёлами. Из-за этого лесостепь заметно меняется, но всё ещё хранит черты природной зоны.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 человек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рядом с рощами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лесостепи часто можно увидеть, как рядом с хлебным полем стоит небольшая роща, а за ней тянется луг. Люди используют плодородную землю, но природа всё ещё напоминает о себе птицами, кустарниками и тенью деревьев.
</a:t>
            </a:r>
            <a:endParaRPr lang="en-US" sz="1334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Жизнь, связанная с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жителей лесостепи важны не только урожай и сады, но и чистые реки, пастбища и места отдыха. Если беречь природные уголки, животным будет где прятаться, а почва дольше останется живой и богатой.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природы лесостепи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22598" y="275754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рощ
</a:t>
            </a:r>
            <a:pPr algn="l" indent="0" marL="0">
              <a:lnSpc>
                <a:spcPct val="100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лески в лесостепи особенно важны: они дают тень, укрытие и пищу птицам. После вырубки многим обитателям становится негде жить и выводить потомство.
</a:t>
            </a:r>
            <a:endParaRPr lang="en-US" sz="1163" dirty="0"/>
          </a:p>
        </p:txBody>
      </p:sp>
      <p:sp>
        <p:nvSpPr>
          <p:cNvPr id="11" name="Text 3"/>
          <p:cNvSpPr txBox="1"/>
          <p:nvPr/>
        </p:nvSpPr>
        <p:spPr>
          <a:xfrm>
            <a:off x="322598" y="165966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поля расширяются слишком сильно, исчезают луга, опушки и места, где прячутся животные. Почва быстрее истощается, а природное разнообразие становится беднее.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322598" y="3855416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трава в жаркую погоду легко загорается. Пожар быстро уничтожает растения, насекомых и гнёзда птиц, а восстановление природного участка занимает очень много времени.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896898" y="275754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тихих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Опушки, кустарники и влажные луга кажутся маленькими, но они очень важны. Именно там находят укрытие редкие растения и животные, которым трудно жить рядом с шумом.
</a:t>
            </a:r>
            <a:endParaRPr lang="en-US" sz="1228" dirty="0"/>
          </a:p>
        </p:txBody>
      </p:sp>
      <p:sp>
        <p:nvSpPr>
          <p:cNvPr id="14" name="Text 6"/>
          <p:cNvSpPr txBox="1"/>
          <p:nvPr/>
        </p:nvSpPr>
        <p:spPr>
          <a:xfrm>
            <a:off x="2896898" y="1659661"/>
            <a:ext cx="240918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
</a:t>
            </a:r>
            <a:pPr algn="l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воду попадает мусор и грязь, страдают рыбы, лягушки и водные растения. Загрязнённые реки хуже поят почву и делают луга вокруг них менее живыми.
</a:t>
            </a:r>
            <a:endParaRPr lang="en-US" sz="12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pPr algn="ctr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напоминает, что редкие виды лесостепи нуждаются в особой защите и спокойных местах для жизни.
</a:t>
            </a:r>
            <a:endParaRPr lang="en-US" sz="366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не выживают без тихих дубрав, степных трав и чистой воды. Их охрана помогает сохранить не только отдельные растения и животных, но и саму природу лесостепи.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Российской Федерации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86175"/>
            <a:ext cx="3803400" cy="28785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охраняемые территории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63725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и заказниках лесостепь сохраняют почти в естественном виде. Там нельзя бездумно тревожить почву, рвать редкие растения и мешать животным спокойно жить.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456296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уход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следят за состоянием воды, растений и животных, убирают опасный мусор и помогают природе восстанавливаться. Так сохраняются редкие виды и важные природные участки.
</a:t>
            </a:r>
            <a:endParaRPr lang="en-US" sz="1363" dirty="0"/>
          </a:p>
        </p:txBody>
      </p:sp>
      <p:sp>
        <p:nvSpPr>
          <p:cNvPr id="11" name="Text 4"/>
          <p:cNvSpPr txBox="1"/>
          <p:nvPr/>
        </p:nvSpPr>
        <p:spPr>
          <a:xfrm>
            <a:off x="579775" y="3648874"/>
            <a:ext cx="4212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 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позволяют увидеть, какой лесостепь была раньше, до больших полей и дорог. Это настоящие природные островки, где жизнь идёт своим размеренным путём.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43" y="1788928"/>
            <a:ext cx="281731" cy="281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627" y="1813209"/>
            <a:ext cx="291463" cy="2331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451" y="1788928"/>
            <a:ext cx="246514" cy="2817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277" y="3588798"/>
            <a:ext cx="291463" cy="25907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8627" y="3601752"/>
            <a:ext cx="291463" cy="23317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лесостепь полезна людям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218575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чернозёмы помогают выращивать пшеницу, кукурузу, сахарную свёклу и овощи. Именно поэтому лесостепь часто называют очень щедрой землёй.
</a:t>
            </a:r>
            <a:endParaRPr lang="en-US" sz="1365" dirty="0"/>
          </a:p>
        </p:txBody>
      </p:sp>
      <p:sp>
        <p:nvSpPr>
          <p:cNvPr id="15" name="Text 3"/>
          <p:cNvSpPr txBox="1"/>
          <p:nvPr/>
        </p:nvSpPr>
        <p:spPr>
          <a:xfrm>
            <a:off x="4136930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и корм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лугах и открытых участках удобно пасти домашних животных. Здесь растут травы, которые идут на корм и помогают развивать животноводство.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7055285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 огороды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лето и достаточно влаги позволяют выращивать сады и огороды. Люди получают фрукты, ягоды и овощи прямо рядом с домом.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218575" y="3431791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поверхность, вода и мягкий климат делают лесостепь удобной для сёл и городов. Здесь проще строить дороги, дома и хозяйственные постройки.
</a:t>
            </a:r>
            <a:endParaRPr lang="en-US" sz="1365" dirty="0"/>
          </a:p>
        </p:txBody>
      </p:sp>
      <p:sp>
        <p:nvSpPr>
          <p:cNvPr id="18" name="Text 6"/>
          <p:cNvSpPr txBox="1"/>
          <p:nvPr/>
        </p:nvSpPr>
        <p:spPr>
          <a:xfrm>
            <a:off x="4136930" y="3431791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на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Луга, рощи и реки делают лесостепь приятной для прогулок и отдыха. Но красота сохраняется только тогда, когда люди бережно относятся к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факт о лесостепи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месте можно встретить белку в деревьях, суслика в траве и жаворонка над полем. Такое соседство делает наблюдения за природой особенно интересными.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пазл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похожа на большой пазл: на одной территории соседствуют рощи, луга, кустарники и открытые поля. Из-за этого здесь всегда много разных видов растений и животных.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каждый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лесостепь пестреет цветами, летом становится густо-зелёной, а осенью окрашивается в золотые тона. Даже один и тот же участок выглядит по-новому.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Полоса между двумя зонами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лесостепь ищут там, где леса постепенно сменяются степями. Она тянется широкой полосой по равнинам, соединяя участки с деревьями и открытые пространства. Поэтому её легко узнать по чередованию зелёного и жёлтого.
</a:t>
            </a:r>
            <a:endParaRPr lang="en-US" sz="1317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подсказывает ответ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посмотреть на условные цвета, можно заметить, что лесостепь выглядит как мозаика. Зелёные пятна рощ перемежаются с большими светлыми пространствами, и именно так карта показывает переходную природную зону.
</a:t>
            </a:r>
            <a:endParaRPr lang="en-US" sz="1317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лесостепь на карте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может помогать лесостепи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показывает простые действия, которые помогают сохранить природу лесостепи в повседневной жизни.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лесостепи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49312" y="1263725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участков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легко узнать по соседству рощ, лужаек и открытых травяных пространств. Здесь природа не выглядит сплошной стеной, а складывается из разных небольших кусочков.
</a:t>
            </a:r>
            <a:endParaRPr lang="en-US" sz="1135" dirty="0"/>
          </a:p>
        </p:txBody>
      </p:sp>
      <p:sp>
        <p:nvSpPr>
          <p:cNvPr id="12" name="Text 3"/>
          <p:cNvSpPr txBox="1"/>
          <p:nvPr/>
        </p:nvSpPr>
        <p:spPr>
          <a:xfrm>
            <a:off x="649312" y="2456296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богатство лесостепи — чернозём. Он тёмный, рыхлый и очень питательный, поэтому на нём хорошо растут травы, зерновые культуры и многие садовые растения.
</a:t>
            </a:r>
            <a:endParaRPr lang="en-US" sz="1135" dirty="0"/>
          </a:p>
        </p:txBody>
      </p:sp>
      <p:sp>
        <p:nvSpPr>
          <p:cNvPr id="13" name="Text 4"/>
          <p:cNvSpPr txBox="1"/>
          <p:nvPr/>
        </p:nvSpPr>
        <p:spPr>
          <a:xfrm>
            <a:off x="649312" y="3648874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лесостепи достаточно тепла для быстрого роста трав и злаков. Растения успевают цвести, а животные находят много корма для себя и своих детёнышей.
</a:t>
            </a:r>
            <a:endParaRPr lang="en-US" sz="1135" dirty="0"/>
          </a:p>
        </p:txBody>
      </p:sp>
      <p:sp>
        <p:nvSpPr>
          <p:cNvPr id="14" name="Text 5"/>
          <p:cNvSpPr txBox="1"/>
          <p:nvPr/>
        </p:nvSpPr>
        <p:spPr>
          <a:xfrm>
            <a:off x="3594125" y="1263725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здесь холодно и снежно. Под снегом растения отдыхают, а животные прячутся в норах, под корой и в густой растительности, чтобы пережить морозы.
</a:t>
            </a:r>
            <a:endParaRPr lang="en-US" sz="1187" dirty="0"/>
          </a:p>
        </p:txBody>
      </p:sp>
      <p:sp>
        <p:nvSpPr>
          <p:cNvPr id="15" name="Text 6"/>
          <p:cNvSpPr txBox="1"/>
          <p:nvPr/>
        </p:nvSpPr>
        <p:spPr>
          <a:xfrm>
            <a:off x="3594125" y="2456285"/>
            <a:ext cx="2359126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разных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объединяет признаки леса и степи, поэтому в ней живут и лесные, и степные обитатели. Это делает природную зону особенно богатой и разнообразной.
</a:t>
            </a:r>
            <a:endParaRPr lang="en-US" sz="113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стоит беречь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дарит людям урожай, а животным — дом и укрытие. Если беречь рощи, луга, реки и заповедники, эта природная зона останется красивой, живой и щедрой.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2026-05-26T07:14:34Z</dcterms:created>
  <dcterms:modified xsi:type="dcterms:W3CDTF">2026-05-26T07:14:34Z</dcterms:modified>
</cp:coreProperties>
</file>